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4" r:id="rId4"/>
    <p:sldId id="265" r:id="rId5"/>
    <p:sldId id="266" r:id="rId6"/>
    <p:sldId id="267" r:id="rId7"/>
    <p:sldId id="268" r:id="rId8"/>
    <p:sldId id="269" r:id="rId9"/>
    <p:sldId id="270" r:id="rId10"/>
    <p:sldId id="262" r:id="rId11"/>
    <p:sldId id="271" r:id="rId12"/>
    <p:sldId id="272" r:id="rId13"/>
    <p:sldId id="273" r:id="rId14"/>
    <p:sldId id="274" r:id="rId15"/>
    <p:sldId id="275" r:id="rId16"/>
    <p:sldId id="276" r:id="rId17"/>
    <p:sldId id="277" r:id="rId18"/>
    <p:sldId id="261" r:id="rId19"/>
    <p:sldId id="279" r:id="rId20"/>
    <p:sldId id="278" r:id="rId21"/>
    <p:sldId id="263" r:id="rId22"/>
    <p:sldId id="280" r:id="rId23"/>
    <p:sldId id="281" r:id="rId24"/>
    <p:sldId id="282" r:id="rId25"/>
    <p:sldId id="283" r:id="rId26"/>
    <p:sldId id="284" r:id="rId27"/>
    <p:sldId id="285" r:id="rId28"/>
    <p:sldId id="286" r:id="rId29"/>
    <p:sldId id="287" r:id="rId30"/>
    <p:sldId id="288" r:id="rId31"/>
    <p:sldId id="289" r:id="rId32"/>
    <p:sldId id="325"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4" r:id="rId66"/>
    <p:sldId id="32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4" d="100"/>
          <a:sy n="44" d="100"/>
        </p:scale>
        <p:origin x="56"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C291-0058-45F6-806A-96E771585E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5F69EE-B8D7-49D0-9700-44D3019899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DCBE76-B1F8-46FC-833E-9B60456CB5CF}"/>
              </a:ext>
            </a:extLst>
          </p:cNvPr>
          <p:cNvSpPr>
            <a:spLocks noGrp="1"/>
          </p:cNvSpPr>
          <p:nvPr>
            <p:ph type="dt" sz="half" idx="10"/>
          </p:nvPr>
        </p:nvSpPr>
        <p:spPr/>
        <p:txBody>
          <a:bodyPr/>
          <a:lstStyle/>
          <a:p>
            <a:fld id="{D91A7666-A35F-4064-8148-3CAE1C7341B5}" type="datetimeFigureOut">
              <a:rPr lang="en-US" smtClean="0"/>
              <a:t>11/4/2020</a:t>
            </a:fld>
            <a:endParaRPr lang="en-US"/>
          </a:p>
        </p:txBody>
      </p:sp>
      <p:sp>
        <p:nvSpPr>
          <p:cNvPr id="5" name="Footer Placeholder 4">
            <a:extLst>
              <a:ext uri="{FF2B5EF4-FFF2-40B4-BE49-F238E27FC236}">
                <a16:creationId xmlns:a16="http://schemas.microsoft.com/office/drawing/2014/main" id="{C72F4550-0B25-4EEA-9E29-73E771F074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97C4A-CC73-4DA9-B2DE-CD43561A4DEC}"/>
              </a:ext>
            </a:extLst>
          </p:cNvPr>
          <p:cNvSpPr>
            <a:spLocks noGrp="1"/>
          </p:cNvSpPr>
          <p:nvPr>
            <p:ph type="sldNum" sz="quarter" idx="12"/>
          </p:nvPr>
        </p:nvSpPr>
        <p:spPr/>
        <p:txBody>
          <a:bodyPr/>
          <a:lstStyle/>
          <a:p>
            <a:fld id="{71CCDF80-30FA-47FB-BA71-A099B9B3486F}" type="slidenum">
              <a:rPr lang="en-US" smtClean="0"/>
              <a:t>‹#›</a:t>
            </a:fld>
            <a:endParaRPr lang="en-US"/>
          </a:p>
        </p:txBody>
      </p:sp>
    </p:spTree>
    <p:extLst>
      <p:ext uri="{BB962C8B-B14F-4D97-AF65-F5344CB8AC3E}">
        <p14:creationId xmlns:p14="http://schemas.microsoft.com/office/powerpoint/2010/main" val="231361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B104-1A2D-4B6B-BF4E-A62CBD2A20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913B64-5382-47EB-BB42-162737658C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864FE-D69D-4C92-BB0B-8A58B6C1B33D}"/>
              </a:ext>
            </a:extLst>
          </p:cNvPr>
          <p:cNvSpPr>
            <a:spLocks noGrp="1"/>
          </p:cNvSpPr>
          <p:nvPr>
            <p:ph type="dt" sz="half" idx="10"/>
          </p:nvPr>
        </p:nvSpPr>
        <p:spPr/>
        <p:txBody>
          <a:bodyPr/>
          <a:lstStyle/>
          <a:p>
            <a:fld id="{D91A7666-A35F-4064-8148-3CAE1C7341B5}" type="datetimeFigureOut">
              <a:rPr lang="en-US" smtClean="0"/>
              <a:t>11/4/2020</a:t>
            </a:fld>
            <a:endParaRPr lang="en-US"/>
          </a:p>
        </p:txBody>
      </p:sp>
      <p:sp>
        <p:nvSpPr>
          <p:cNvPr id="5" name="Footer Placeholder 4">
            <a:extLst>
              <a:ext uri="{FF2B5EF4-FFF2-40B4-BE49-F238E27FC236}">
                <a16:creationId xmlns:a16="http://schemas.microsoft.com/office/drawing/2014/main" id="{73CFCC6B-F0B4-4CAF-A2CF-355CA643F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5FEA1-9E06-4E67-853D-A3B14A323E58}"/>
              </a:ext>
            </a:extLst>
          </p:cNvPr>
          <p:cNvSpPr>
            <a:spLocks noGrp="1"/>
          </p:cNvSpPr>
          <p:nvPr>
            <p:ph type="sldNum" sz="quarter" idx="12"/>
          </p:nvPr>
        </p:nvSpPr>
        <p:spPr/>
        <p:txBody>
          <a:bodyPr/>
          <a:lstStyle/>
          <a:p>
            <a:fld id="{71CCDF80-30FA-47FB-BA71-A099B9B3486F}" type="slidenum">
              <a:rPr lang="en-US" smtClean="0"/>
              <a:t>‹#›</a:t>
            </a:fld>
            <a:endParaRPr lang="en-US"/>
          </a:p>
        </p:txBody>
      </p:sp>
    </p:spTree>
    <p:extLst>
      <p:ext uri="{BB962C8B-B14F-4D97-AF65-F5344CB8AC3E}">
        <p14:creationId xmlns:p14="http://schemas.microsoft.com/office/powerpoint/2010/main" val="1036786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4C7B3D-5095-44A4-A171-A11D0E8CFC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8E459B-CCFC-43F6-9EE2-219163BC8F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F3C745-A0F1-4BAB-9DE9-8513FA4B54FC}"/>
              </a:ext>
            </a:extLst>
          </p:cNvPr>
          <p:cNvSpPr>
            <a:spLocks noGrp="1"/>
          </p:cNvSpPr>
          <p:nvPr>
            <p:ph type="dt" sz="half" idx="10"/>
          </p:nvPr>
        </p:nvSpPr>
        <p:spPr/>
        <p:txBody>
          <a:bodyPr/>
          <a:lstStyle/>
          <a:p>
            <a:fld id="{D91A7666-A35F-4064-8148-3CAE1C7341B5}" type="datetimeFigureOut">
              <a:rPr lang="en-US" smtClean="0"/>
              <a:t>11/4/2020</a:t>
            </a:fld>
            <a:endParaRPr lang="en-US"/>
          </a:p>
        </p:txBody>
      </p:sp>
      <p:sp>
        <p:nvSpPr>
          <p:cNvPr id="5" name="Footer Placeholder 4">
            <a:extLst>
              <a:ext uri="{FF2B5EF4-FFF2-40B4-BE49-F238E27FC236}">
                <a16:creationId xmlns:a16="http://schemas.microsoft.com/office/drawing/2014/main" id="{5744B77A-5AC1-43B3-B4C7-4B463125F6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5DE68-B3B1-4F5E-BD06-E10626772D64}"/>
              </a:ext>
            </a:extLst>
          </p:cNvPr>
          <p:cNvSpPr>
            <a:spLocks noGrp="1"/>
          </p:cNvSpPr>
          <p:nvPr>
            <p:ph type="sldNum" sz="quarter" idx="12"/>
          </p:nvPr>
        </p:nvSpPr>
        <p:spPr/>
        <p:txBody>
          <a:bodyPr/>
          <a:lstStyle/>
          <a:p>
            <a:fld id="{71CCDF80-30FA-47FB-BA71-A099B9B3486F}" type="slidenum">
              <a:rPr lang="en-US" smtClean="0"/>
              <a:t>‹#›</a:t>
            </a:fld>
            <a:endParaRPr lang="en-US"/>
          </a:p>
        </p:txBody>
      </p:sp>
    </p:spTree>
    <p:extLst>
      <p:ext uri="{BB962C8B-B14F-4D97-AF65-F5344CB8AC3E}">
        <p14:creationId xmlns:p14="http://schemas.microsoft.com/office/powerpoint/2010/main" val="3350019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F3ABB-80B3-48EC-9699-E5D070AA2F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4EF440-106D-4A59-8455-80011C87A3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9014C1-4F98-4658-9D66-4A37F4AFEFED}"/>
              </a:ext>
            </a:extLst>
          </p:cNvPr>
          <p:cNvSpPr>
            <a:spLocks noGrp="1"/>
          </p:cNvSpPr>
          <p:nvPr>
            <p:ph type="dt" sz="half" idx="10"/>
          </p:nvPr>
        </p:nvSpPr>
        <p:spPr/>
        <p:txBody>
          <a:bodyPr/>
          <a:lstStyle/>
          <a:p>
            <a:fld id="{D91A7666-A35F-4064-8148-3CAE1C7341B5}" type="datetimeFigureOut">
              <a:rPr lang="en-US" smtClean="0"/>
              <a:t>11/4/2020</a:t>
            </a:fld>
            <a:endParaRPr lang="en-US"/>
          </a:p>
        </p:txBody>
      </p:sp>
      <p:sp>
        <p:nvSpPr>
          <p:cNvPr id="5" name="Footer Placeholder 4">
            <a:extLst>
              <a:ext uri="{FF2B5EF4-FFF2-40B4-BE49-F238E27FC236}">
                <a16:creationId xmlns:a16="http://schemas.microsoft.com/office/drawing/2014/main" id="{73257D14-36EF-4EF7-A0BE-7D162C406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72AEA-2240-449B-B043-519C5078250C}"/>
              </a:ext>
            </a:extLst>
          </p:cNvPr>
          <p:cNvSpPr>
            <a:spLocks noGrp="1"/>
          </p:cNvSpPr>
          <p:nvPr>
            <p:ph type="sldNum" sz="quarter" idx="12"/>
          </p:nvPr>
        </p:nvSpPr>
        <p:spPr/>
        <p:txBody>
          <a:bodyPr/>
          <a:lstStyle/>
          <a:p>
            <a:fld id="{71CCDF80-30FA-47FB-BA71-A099B9B3486F}" type="slidenum">
              <a:rPr lang="en-US" smtClean="0"/>
              <a:t>‹#›</a:t>
            </a:fld>
            <a:endParaRPr lang="en-US"/>
          </a:p>
        </p:txBody>
      </p:sp>
    </p:spTree>
    <p:extLst>
      <p:ext uri="{BB962C8B-B14F-4D97-AF65-F5344CB8AC3E}">
        <p14:creationId xmlns:p14="http://schemas.microsoft.com/office/powerpoint/2010/main" val="884369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EB52-D7D2-46B8-9826-18138AACAC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D6B3EB-7947-4C6F-97D9-1172E3BCA3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AE3C9E9-8DE2-4E15-8136-18869EDE97E6}"/>
              </a:ext>
            </a:extLst>
          </p:cNvPr>
          <p:cNvSpPr>
            <a:spLocks noGrp="1"/>
          </p:cNvSpPr>
          <p:nvPr>
            <p:ph type="dt" sz="half" idx="10"/>
          </p:nvPr>
        </p:nvSpPr>
        <p:spPr/>
        <p:txBody>
          <a:bodyPr/>
          <a:lstStyle/>
          <a:p>
            <a:fld id="{D91A7666-A35F-4064-8148-3CAE1C7341B5}" type="datetimeFigureOut">
              <a:rPr lang="en-US" smtClean="0"/>
              <a:t>11/4/2020</a:t>
            </a:fld>
            <a:endParaRPr lang="en-US"/>
          </a:p>
        </p:txBody>
      </p:sp>
      <p:sp>
        <p:nvSpPr>
          <p:cNvPr id="5" name="Footer Placeholder 4">
            <a:extLst>
              <a:ext uri="{FF2B5EF4-FFF2-40B4-BE49-F238E27FC236}">
                <a16:creationId xmlns:a16="http://schemas.microsoft.com/office/drawing/2014/main" id="{C7FBD1B3-1082-4DB4-B6DD-B89F20888C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0BAEA-35A0-4FB7-BFA8-D452C1DADEB4}"/>
              </a:ext>
            </a:extLst>
          </p:cNvPr>
          <p:cNvSpPr>
            <a:spLocks noGrp="1"/>
          </p:cNvSpPr>
          <p:nvPr>
            <p:ph type="sldNum" sz="quarter" idx="12"/>
          </p:nvPr>
        </p:nvSpPr>
        <p:spPr/>
        <p:txBody>
          <a:bodyPr/>
          <a:lstStyle/>
          <a:p>
            <a:fld id="{71CCDF80-30FA-47FB-BA71-A099B9B3486F}" type="slidenum">
              <a:rPr lang="en-US" smtClean="0"/>
              <a:t>‹#›</a:t>
            </a:fld>
            <a:endParaRPr lang="en-US"/>
          </a:p>
        </p:txBody>
      </p:sp>
    </p:spTree>
    <p:extLst>
      <p:ext uri="{BB962C8B-B14F-4D97-AF65-F5344CB8AC3E}">
        <p14:creationId xmlns:p14="http://schemas.microsoft.com/office/powerpoint/2010/main" val="144305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AC-1BC9-408A-91CF-BE4934FB30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A07284-CBC7-4EBF-8F2E-CC3AD255D18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FE98C9-6135-4E08-A774-BC6896D8262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1C8EA0-9399-40BF-B15E-3CBB4E956685}"/>
              </a:ext>
            </a:extLst>
          </p:cNvPr>
          <p:cNvSpPr>
            <a:spLocks noGrp="1"/>
          </p:cNvSpPr>
          <p:nvPr>
            <p:ph type="dt" sz="half" idx="10"/>
          </p:nvPr>
        </p:nvSpPr>
        <p:spPr/>
        <p:txBody>
          <a:bodyPr/>
          <a:lstStyle/>
          <a:p>
            <a:fld id="{D91A7666-A35F-4064-8148-3CAE1C7341B5}" type="datetimeFigureOut">
              <a:rPr lang="en-US" smtClean="0"/>
              <a:t>11/4/2020</a:t>
            </a:fld>
            <a:endParaRPr lang="en-US"/>
          </a:p>
        </p:txBody>
      </p:sp>
      <p:sp>
        <p:nvSpPr>
          <p:cNvPr id="6" name="Footer Placeholder 5">
            <a:extLst>
              <a:ext uri="{FF2B5EF4-FFF2-40B4-BE49-F238E27FC236}">
                <a16:creationId xmlns:a16="http://schemas.microsoft.com/office/drawing/2014/main" id="{6AE317E9-86C6-4810-8634-A74DDEA98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FA3416-DDE7-4AD2-BF8F-C1050664A14D}"/>
              </a:ext>
            </a:extLst>
          </p:cNvPr>
          <p:cNvSpPr>
            <a:spLocks noGrp="1"/>
          </p:cNvSpPr>
          <p:nvPr>
            <p:ph type="sldNum" sz="quarter" idx="12"/>
          </p:nvPr>
        </p:nvSpPr>
        <p:spPr/>
        <p:txBody>
          <a:bodyPr/>
          <a:lstStyle/>
          <a:p>
            <a:fld id="{71CCDF80-30FA-47FB-BA71-A099B9B3486F}" type="slidenum">
              <a:rPr lang="en-US" smtClean="0"/>
              <a:t>‹#›</a:t>
            </a:fld>
            <a:endParaRPr lang="en-US"/>
          </a:p>
        </p:txBody>
      </p:sp>
    </p:spTree>
    <p:extLst>
      <p:ext uri="{BB962C8B-B14F-4D97-AF65-F5344CB8AC3E}">
        <p14:creationId xmlns:p14="http://schemas.microsoft.com/office/powerpoint/2010/main" val="244304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35179-57C2-4DD1-879E-666F14F3CC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077C8E-D9C9-45C2-87CC-FA95CF12C5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45FF01-BFFF-4777-A2BA-38838A222DD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00340-D132-43A8-83C2-730F357FDE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24E6B1-6858-43A5-983E-550D637C4D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8FD957-413B-40EF-98D6-C2AB16A7729A}"/>
              </a:ext>
            </a:extLst>
          </p:cNvPr>
          <p:cNvSpPr>
            <a:spLocks noGrp="1"/>
          </p:cNvSpPr>
          <p:nvPr>
            <p:ph type="dt" sz="half" idx="10"/>
          </p:nvPr>
        </p:nvSpPr>
        <p:spPr/>
        <p:txBody>
          <a:bodyPr/>
          <a:lstStyle/>
          <a:p>
            <a:fld id="{D91A7666-A35F-4064-8148-3CAE1C7341B5}" type="datetimeFigureOut">
              <a:rPr lang="en-US" smtClean="0"/>
              <a:t>11/4/2020</a:t>
            </a:fld>
            <a:endParaRPr lang="en-US"/>
          </a:p>
        </p:txBody>
      </p:sp>
      <p:sp>
        <p:nvSpPr>
          <p:cNvPr id="8" name="Footer Placeholder 7">
            <a:extLst>
              <a:ext uri="{FF2B5EF4-FFF2-40B4-BE49-F238E27FC236}">
                <a16:creationId xmlns:a16="http://schemas.microsoft.com/office/drawing/2014/main" id="{99A74085-BFAC-4DBE-8866-73E770D14F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4B287C-BE22-41DD-A6E9-4F5F130E247E}"/>
              </a:ext>
            </a:extLst>
          </p:cNvPr>
          <p:cNvSpPr>
            <a:spLocks noGrp="1"/>
          </p:cNvSpPr>
          <p:nvPr>
            <p:ph type="sldNum" sz="quarter" idx="12"/>
          </p:nvPr>
        </p:nvSpPr>
        <p:spPr/>
        <p:txBody>
          <a:bodyPr/>
          <a:lstStyle/>
          <a:p>
            <a:fld id="{71CCDF80-30FA-47FB-BA71-A099B9B3486F}" type="slidenum">
              <a:rPr lang="en-US" smtClean="0"/>
              <a:t>‹#›</a:t>
            </a:fld>
            <a:endParaRPr lang="en-US"/>
          </a:p>
        </p:txBody>
      </p:sp>
    </p:spTree>
    <p:extLst>
      <p:ext uri="{BB962C8B-B14F-4D97-AF65-F5344CB8AC3E}">
        <p14:creationId xmlns:p14="http://schemas.microsoft.com/office/powerpoint/2010/main" val="2657813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00C40-BB04-481C-BA64-A02A4FCB41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C2F564-751B-4B7B-A1CB-0FF60308892B}"/>
              </a:ext>
            </a:extLst>
          </p:cNvPr>
          <p:cNvSpPr>
            <a:spLocks noGrp="1"/>
          </p:cNvSpPr>
          <p:nvPr>
            <p:ph type="dt" sz="half" idx="10"/>
          </p:nvPr>
        </p:nvSpPr>
        <p:spPr/>
        <p:txBody>
          <a:bodyPr/>
          <a:lstStyle/>
          <a:p>
            <a:fld id="{D91A7666-A35F-4064-8148-3CAE1C7341B5}" type="datetimeFigureOut">
              <a:rPr lang="en-US" smtClean="0"/>
              <a:t>11/4/2020</a:t>
            </a:fld>
            <a:endParaRPr lang="en-US"/>
          </a:p>
        </p:txBody>
      </p:sp>
      <p:sp>
        <p:nvSpPr>
          <p:cNvPr id="4" name="Footer Placeholder 3">
            <a:extLst>
              <a:ext uri="{FF2B5EF4-FFF2-40B4-BE49-F238E27FC236}">
                <a16:creationId xmlns:a16="http://schemas.microsoft.com/office/drawing/2014/main" id="{1CCA855E-2930-4722-928D-3E9E3C80C6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A3E12C-13A9-4A4A-BA97-2EC8909FCC3B}"/>
              </a:ext>
            </a:extLst>
          </p:cNvPr>
          <p:cNvSpPr>
            <a:spLocks noGrp="1"/>
          </p:cNvSpPr>
          <p:nvPr>
            <p:ph type="sldNum" sz="quarter" idx="12"/>
          </p:nvPr>
        </p:nvSpPr>
        <p:spPr/>
        <p:txBody>
          <a:bodyPr/>
          <a:lstStyle/>
          <a:p>
            <a:fld id="{71CCDF80-30FA-47FB-BA71-A099B9B3486F}" type="slidenum">
              <a:rPr lang="en-US" smtClean="0"/>
              <a:t>‹#›</a:t>
            </a:fld>
            <a:endParaRPr lang="en-US"/>
          </a:p>
        </p:txBody>
      </p:sp>
    </p:spTree>
    <p:extLst>
      <p:ext uri="{BB962C8B-B14F-4D97-AF65-F5344CB8AC3E}">
        <p14:creationId xmlns:p14="http://schemas.microsoft.com/office/powerpoint/2010/main" val="354326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E92499-B77D-4147-88EA-614B4ABD42F2}"/>
              </a:ext>
            </a:extLst>
          </p:cNvPr>
          <p:cNvSpPr>
            <a:spLocks noGrp="1"/>
          </p:cNvSpPr>
          <p:nvPr>
            <p:ph type="dt" sz="half" idx="10"/>
          </p:nvPr>
        </p:nvSpPr>
        <p:spPr/>
        <p:txBody>
          <a:bodyPr/>
          <a:lstStyle/>
          <a:p>
            <a:fld id="{D91A7666-A35F-4064-8148-3CAE1C7341B5}" type="datetimeFigureOut">
              <a:rPr lang="en-US" smtClean="0"/>
              <a:t>11/4/2020</a:t>
            </a:fld>
            <a:endParaRPr lang="en-US"/>
          </a:p>
        </p:txBody>
      </p:sp>
      <p:sp>
        <p:nvSpPr>
          <p:cNvPr id="3" name="Footer Placeholder 2">
            <a:extLst>
              <a:ext uri="{FF2B5EF4-FFF2-40B4-BE49-F238E27FC236}">
                <a16:creationId xmlns:a16="http://schemas.microsoft.com/office/drawing/2014/main" id="{5F606C4E-9180-4CA1-9DFF-C446C3E4EA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9A14AC-4FC0-477D-8C11-3203E641807A}"/>
              </a:ext>
            </a:extLst>
          </p:cNvPr>
          <p:cNvSpPr>
            <a:spLocks noGrp="1"/>
          </p:cNvSpPr>
          <p:nvPr>
            <p:ph type="sldNum" sz="quarter" idx="12"/>
          </p:nvPr>
        </p:nvSpPr>
        <p:spPr/>
        <p:txBody>
          <a:bodyPr/>
          <a:lstStyle/>
          <a:p>
            <a:fld id="{71CCDF80-30FA-47FB-BA71-A099B9B3486F}" type="slidenum">
              <a:rPr lang="en-US" smtClean="0"/>
              <a:t>‹#›</a:t>
            </a:fld>
            <a:endParaRPr lang="en-US"/>
          </a:p>
        </p:txBody>
      </p:sp>
    </p:spTree>
    <p:extLst>
      <p:ext uri="{BB962C8B-B14F-4D97-AF65-F5344CB8AC3E}">
        <p14:creationId xmlns:p14="http://schemas.microsoft.com/office/powerpoint/2010/main" val="305958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D822-F16C-42A4-B76C-0928169EE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7153BB-7A2A-4E26-AD03-B8C5E4C6E5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23DF3B-440E-479E-9A3A-60C9145981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473C07-C7DB-4F1B-AF91-44C0E298AF49}"/>
              </a:ext>
            </a:extLst>
          </p:cNvPr>
          <p:cNvSpPr>
            <a:spLocks noGrp="1"/>
          </p:cNvSpPr>
          <p:nvPr>
            <p:ph type="dt" sz="half" idx="10"/>
          </p:nvPr>
        </p:nvSpPr>
        <p:spPr/>
        <p:txBody>
          <a:bodyPr/>
          <a:lstStyle/>
          <a:p>
            <a:fld id="{D91A7666-A35F-4064-8148-3CAE1C7341B5}" type="datetimeFigureOut">
              <a:rPr lang="en-US" smtClean="0"/>
              <a:t>11/4/2020</a:t>
            </a:fld>
            <a:endParaRPr lang="en-US"/>
          </a:p>
        </p:txBody>
      </p:sp>
      <p:sp>
        <p:nvSpPr>
          <p:cNvPr id="6" name="Footer Placeholder 5">
            <a:extLst>
              <a:ext uri="{FF2B5EF4-FFF2-40B4-BE49-F238E27FC236}">
                <a16:creationId xmlns:a16="http://schemas.microsoft.com/office/drawing/2014/main" id="{11876560-271B-4DBB-8E3F-EB04DE6BEA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98F0C1-52B5-48B3-9DB3-CB6D210B3176}"/>
              </a:ext>
            </a:extLst>
          </p:cNvPr>
          <p:cNvSpPr>
            <a:spLocks noGrp="1"/>
          </p:cNvSpPr>
          <p:nvPr>
            <p:ph type="sldNum" sz="quarter" idx="12"/>
          </p:nvPr>
        </p:nvSpPr>
        <p:spPr/>
        <p:txBody>
          <a:bodyPr/>
          <a:lstStyle/>
          <a:p>
            <a:fld id="{71CCDF80-30FA-47FB-BA71-A099B9B3486F}" type="slidenum">
              <a:rPr lang="en-US" smtClean="0"/>
              <a:t>‹#›</a:t>
            </a:fld>
            <a:endParaRPr lang="en-US"/>
          </a:p>
        </p:txBody>
      </p:sp>
    </p:spTree>
    <p:extLst>
      <p:ext uri="{BB962C8B-B14F-4D97-AF65-F5344CB8AC3E}">
        <p14:creationId xmlns:p14="http://schemas.microsoft.com/office/powerpoint/2010/main" val="3191534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15969-D3B5-471A-B2DF-A75069D259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C7B882-1AAF-417C-818D-180272A857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8C75A4-81F7-4156-9C20-7A01565B0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AA7E6D-0511-4C98-BC4D-FE9DD06FBB3E}"/>
              </a:ext>
            </a:extLst>
          </p:cNvPr>
          <p:cNvSpPr>
            <a:spLocks noGrp="1"/>
          </p:cNvSpPr>
          <p:nvPr>
            <p:ph type="dt" sz="half" idx="10"/>
          </p:nvPr>
        </p:nvSpPr>
        <p:spPr/>
        <p:txBody>
          <a:bodyPr/>
          <a:lstStyle/>
          <a:p>
            <a:fld id="{D91A7666-A35F-4064-8148-3CAE1C7341B5}" type="datetimeFigureOut">
              <a:rPr lang="en-US" smtClean="0"/>
              <a:t>11/4/2020</a:t>
            </a:fld>
            <a:endParaRPr lang="en-US"/>
          </a:p>
        </p:txBody>
      </p:sp>
      <p:sp>
        <p:nvSpPr>
          <p:cNvPr id="6" name="Footer Placeholder 5">
            <a:extLst>
              <a:ext uri="{FF2B5EF4-FFF2-40B4-BE49-F238E27FC236}">
                <a16:creationId xmlns:a16="http://schemas.microsoft.com/office/drawing/2014/main" id="{F25DE406-F993-4DC2-8EAC-67A5A68149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9F5908-C146-429D-8919-90214BEA6DBA}"/>
              </a:ext>
            </a:extLst>
          </p:cNvPr>
          <p:cNvSpPr>
            <a:spLocks noGrp="1"/>
          </p:cNvSpPr>
          <p:nvPr>
            <p:ph type="sldNum" sz="quarter" idx="12"/>
          </p:nvPr>
        </p:nvSpPr>
        <p:spPr/>
        <p:txBody>
          <a:bodyPr/>
          <a:lstStyle/>
          <a:p>
            <a:fld id="{71CCDF80-30FA-47FB-BA71-A099B9B3486F}" type="slidenum">
              <a:rPr lang="en-US" smtClean="0"/>
              <a:t>‹#›</a:t>
            </a:fld>
            <a:endParaRPr lang="en-US"/>
          </a:p>
        </p:txBody>
      </p:sp>
    </p:spTree>
    <p:extLst>
      <p:ext uri="{BB962C8B-B14F-4D97-AF65-F5344CB8AC3E}">
        <p14:creationId xmlns:p14="http://schemas.microsoft.com/office/powerpoint/2010/main" val="1310516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1B2D7-3C26-4938-8532-D9516B73C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E483A7-0F14-4CF8-BB94-F5C299E382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97DBB-65A4-43B7-99C6-B627DB8D7E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A7666-A35F-4064-8148-3CAE1C7341B5}" type="datetimeFigureOut">
              <a:rPr lang="en-US" smtClean="0"/>
              <a:t>11/4/2020</a:t>
            </a:fld>
            <a:endParaRPr lang="en-US"/>
          </a:p>
        </p:txBody>
      </p:sp>
      <p:sp>
        <p:nvSpPr>
          <p:cNvPr id="5" name="Footer Placeholder 4">
            <a:extLst>
              <a:ext uri="{FF2B5EF4-FFF2-40B4-BE49-F238E27FC236}">
                <a16:creationId xmlns:a16="http://schemas.microsoft.com/office/drawing/2014/main" id="{D415E94A-F9A1-4584-A30B-72D5B92D36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16CFF0-BB08-45F8-8B07-B7C3AFCFD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CDF80-30FA-47FB-BA71-A099B9B3486F}" type="slidenum">
              <a:rPr lang="en-US" smtClean="0"/>
              <a:t>‹#›</a:t>
            </a:fld>
            <a:endParaRPr lang="en-US"/>
          </a:p>
        </p:txBody>
      </p:sp>
    </p:spTree>
    <p:extLst>
      <p:ext uri="{BB962C8B-B14F-4D97-AF65-F5344CB8AC3E}">
        <p14:creationId xmlns:p14="http://schemas.microsoft.com/office/powerpoint/2010/main" val="385477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4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5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5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5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5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6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6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6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6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6031-6352-48F5-9F87-A9048CF0B2DA}"/>
              </a:ext>
            </a:extLst>
          </p:cNvPr>
          <p:cNvSpPr>
            <a:spLocks noGrp="1"/>
          </p:cNvSpPr>
          <p:nvPr>
            <p:ph type="title"/>
          </p:nvPr>
        </p:nvSpPr>
        <p:spPr/>
        <p:txBody>
          <a:bodyPr/>
          <a:lstStyle/>
          <a:p>
            <a:r>
              <a:rPr lang="en-US" dirty="0"/>
              <a:t>A1</a:t>
            </a:r>
          </a:p>
        </p:txBody>
      </p:sp>
      <p:sp>
        <p:nvSpPr>
          <p:cNvPr id="3" name="Content Placeholder 2">
            <a:extLst>
              <a:ext uri="{FF2B5EF4-FFF2-40B4-BE49-F238E27FC236}">
                <a16:creationId xmlns:a16="http://schemas.microsoft.com/office/drawing/2014/main" id="{E35903CD-4FA0-46AC-A16C-23DC957CBDC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9EF32BB-0211-400A-B3B7-3CEB54C29F76}"/>
              </a:ext>
            </a:extLst>
          </p:cNvPr>
          <p:cNvPicPr>
            <a:picLocks noChangeAspect="1"/>
          </p:cNvPicPr>
          <p:nvPr/>
        </p:nvPicPr>
        <p:blipFill>
          <a:blip r:embed="rId2"/>
          <a:stretch>
            <a:fillRect/>
          </a:stretch>
        </p:blipFill>
        <p:spPr>
          <a:xfrm>
            <a:off x="309580" y="1403726"/>
            <a:ext cx="4878597" cy="4351338"/>
          </a:xfrm>
          <a:prstGeom prst="rect">
            <a:avLst/>
          </a:prstGeom>
        </p:spPr>
      </p:pic>
      <p:pic>
        <p:nvPicPr>
          <p:cNvPr id="5" name="Picture 4">
            <a:extLst>
              <a:ext uri="{FF2B5EF4-FFF2-40B4-BE49-F238E27FC236}">
                <a16:creationId xmlns:a16="http://schemas.microsoft.com/office/drawing/2014/main" id="{B1310314-AFDD-439C-8379-28966BC0CBD5}"/>
              </a:ext>
            </a:extLst>
          </p:cNvPr>
          <p:cNvPicPr>
            <a:picLocks noChangeAspect="1"/>
          </p:cNvPicPr>
          <p:nvPr/>
        </p:nvPicPr>
        <p:blipFill>
          <a:blip r:embed="rId3"/>
          <a:stretch>
            <a:fillRect/>
          </a:stretch>
        </p:blipFill>
        <p:spPr>
          <a:xfrm>
            <a:off x="4504094" y="0"/>
            <a:ext cx="4762454" cy="4247747"/>
          </a:xfrm>
          <a:prstGeom prst="rect">
            <a:avLst/>
          </a:prstGeom>
        </p:spPr>
      </p:pic>
      <p:pic>
        <p:nvPicPr>
          <p:cNvPr id="6" name="Picture 5">
            <a:extLst>
              <a:ext uri="{FF2B5EF4-FFF2-40B4-BE49-F238E27FC236}">
                <a16:creationId xmlns:a16="http://schemas.microsoft.com/office/drawing/2014/main" id="{31DFA566-62DD-42EF-955B-C716049E8C8E}"/>
              </a:ext>
            </a:extLst>
          </p:cNvPr>
          <p:cNvPicPr>
            <a:picLocks noChangeAspect="1"/>
          </p:cNvPicPr>
          <p:nvPr/>
        </p:nvPicPr>
        <p:blipFill>
          <a:blip r:embed="rId4"/>
          <a:stretch>
            <a:fillRect/>
          </a:stretch>
        </p:blipFill>
        <p:spPr>
          <a:xfrm>
            <a:off x="7398011" y="2783445"/>
            <a:ext cx="4347261" cy="3877426"/>
          </a:xfrm>
          <a:prstGeom prst="rect">
            <a:avLst/>
          </a:prstGeom>
        </p:spPr>
      </p:pic>
    </p:spTree>
    <p:extLst>
      <p:ext uri="{BB962C8B-B14F-4D97-AF65-F5344CB8AC3E}">
        <p14:creationId xmlns:p14="http://schemas.microsoft.com/office/powerpoint/2010/main" val="4080019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F1BB5-24BF-4056-808E-6DA36C69F684}"/>
              </a:ext>
            </a:extLst>
          </p:cNvPr>
          <p:cNvSpPr>
            <a:spLocks noGrp="1"/>
          </p:cNvSpPr>
          <p:nvPr>
            <p:ph type="title"/>
          </p:nvPr>
        </p:nvSpPr>
        <p:spPr/>
        <p:txBody>
          <a:bodyPr/>
          <a:lstStyle/>
          <a:p>
            <a:r>
              <a:rPr lang="en-US" dirty="0"/>
              <a:t>A10</a:t>
            </a:r>
          </a:p>
        </p:txBody>
      </p:sp>
      <p:sp>
        <p:nvSpPr>
          <p:cNvPr id="3" name="Content Placeholder 2">
            <a:extLst>
              <a:ext uri="{FF2B5EF4-FFF2-40B4-BE49-F238E27FC236}">
                <a16:creationId xmlns:a16="http://schemas.microsoft.com/office/drawing/2014/main" id="{748E82B2-B023-4B6D-B761-9CDBCDB97F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741B46-9F7A-4A7E-96FD-44E36CFD2BC2}"/>
              </a:ext>
            </a:extLst>
          </p:cNvPr>
          <p:cNvPicPr>
            <a:picLocks noChangeAspect="1"/>
          </p:cNvPicPr>
          <p:nvPr/>
        </p:nvPicPr>
        <p:blipFill>
          <a:blip r:embed="rId2"/>
          <a:stretch>
            <a:fillRect/>
          </a:stretch>
        </p:blipFill>
        <p:spPr>
          <a:xfrm>
            <a:off x="262446" y="1431431"/>
            <a:ext cx="4479236" cy="3995138"/>
          </a:xfrm>
          <a:prstGeom prst="rect">
            <a:avLst/>
          </a:prstGeom>
        </p:spPr>
      </p:pic>
      <p:pic>
        <p:nvPicPr>
          <p:cNvPr id="6" name="Picture 5">
            <a:extLst>
              <a:ext uri="{FF2B5EF4-FFF2-40B4-BE49-F238E27FC236}">
                <a16:creationId xmlns:a16="http://schemas.microsoft.com/office/drawing/2014/main" id="{27BBAD8F-ADC3-4F39-A4E6-63E3F419674A}"/>
              </a:ext>
            </a:extLst>
          </p:cNvPr>
          <p:cNvPicPr>
            <a:picLocks noChangeAspect="1"/>
          </p:cNvPicPr>
          <p:nvPr/>
        </p:nvPicPr>
        <p:blipFill>
          <a:blip r:embed="rId3"/>
          <a:stretch>
            <a:fillRect/>
          </a:stretch>
        </p:blipFill>
        <p:spPr>
          <a:xfrm>
            <a:off x="4344252" y="129593"/>
            <a:ext cx="4658345" cy="4154890"/>
          </a:xfrm>
          <a:prstGeom prst="rect">
            <a:avLst/>
          </a:prstGeom>
        </p:spPr>
      </p:pic>
      <p:pic>
        <p:nvPicPr>
          <p:cNvPr id="7" name="Picture 6">
            <a:extLst>
              <a:ext uri="{FF2B5EF4-FFF2-40B4-BE49-F238E27FC236}">
                <a16:creationId xmlns:a16="http://schemas.microsoft.com/office/drawing/2014/main" id="{C6B1EC9B-7393-4170-92B2-FBD7ADDF0FEF}"/>
              </a:ext>
            </a:extLst>
          </p:cNvPr>
          <p:cNvPicPr>
            <a:picLocks noChangeAspect="1"/>
          </p:cNvPicPr>
          <p:nvPr/>
        </p:nvPicPr>
        <p:blipFill>
          <a:blip r:embed="rId4"/>
          <a:stretch>
            <a:fillRect/>
          </a:stretch>
        </p:blipFill>
        <p:spPr>
          <a:xfrm>
            <a:off x="6795221" y="2850979"/>
            <a:ext cx="4347261" cy="3877427"/>
          </a:xfrm>
          <a:prstGeom prst="rect">
            <a:avLst/>
          </a:prstGeom>
        </p:spPr>
      </p:pic>
    </p:spTree>
    <p:extLst>
      <p:ext uri="{BB962C8B-B14F-4D97-AF65-F5344CB8AC3E}">
        <p14:creationId xmlns:p14="http://schemas.microsoft.com/office/powerpoint/2010/main" val="3229374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42DD-9B83-47AD-B94F-A5CD2A77EBF4}"/>
              </a:ext>
            </a:extLst>
          </p:cNvPr>
          <p:cNvSpPr>
            <a:spLocks noGrp="1"/>
          </p:cNvSpPr>
          <p:nvPr>
            <p:ph type="title"/>
          </p:nvPr>
        </p:nvSpPr>
        <p:spPr>
          <a:xfrm>
            <a:off x="772212" y="524996"/>
            <a:ext cx="10515600" cy="1325563"/>
          </a:xfrm>
        </p:spPr>
        <p:txBody>
          <a:bodyPr/>
          <a:lstStyle/>
          <a:p>
            <a:r>
              <a:rPr lang="en-US" dirty="0"/>
              <a:t>A11</a:t>
            </a:r>
          </a:p>
        </p:txBody>
      </p:sp>
      <p:sp>
        <p:nvSpPr>
          <p:cNvPr id="3" name="Content Placeholder 2">
            <a:extLst>
              <a:ext uri="{FF2B5EF4-FFF2-40B4-BE49-F238E27FC236}">
                <a16:creationId xmlns:a16="http://schemas.microsoft.com/office/drawing/2014/main" id="{0BED6C34-7A82-499B-B216-E4E4E2F990B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806B22-AF4B-4036-8F56-D2CEB07F2F2C}"/>
              </a:ext>
            </a:extLst>
          </p:cNvPr>
          <p:cNvPicPr>
            <a:picLocks noChangeAspect="1"/>
          </p:cNvPicPr>
          <p:nvPr/>
        </p:nvPicPr>
        <p:blipFill>
          <a:blip r:embed="rId2"/>
          <a:stretch>
            <a:fillRect/>
          </a:stretch>
        </p:blipFill>
        <p:spPr>
          <a:xfrm>
            <a:off x="279810" y="1480008"/>
            <a:ext cx="4527860" cy="4190214"/>
          </a:xfrm>
          <a:prstGeom prst="rect">
            <a:avLst/>
          </a:prstGeom>
        </p:spPr>
      </p:pic>
      <p:pic>
        <p:nvPicPr>
          <p:cNvPr id="6" name="Picture 5">
            <a:extLst>
              <a:ext uri="{FF2B5EF4-FFF2-40B4-BE49-F238E27FC236}">
                <a16:creationId xmlns:a16="http://schemas.microsoft.com/office/drawing/2014/main" id="{904D97EC-0710-4D1A-A763-E94CCF672985}"/>
              </a:ext>
            </a:extLst>
          </p:cNvPr>
          <p:cNvPicPr>
            <a:picLocks noChangeAspect="1"/>
          </p:cNvPicPr>
          <p:nvPr/>
        </p:nvPicPr>
        <p:blipFill>
          <a:blip r:embed="rId3"/>
          <a:stretch>
            <a:fillRect/>
          </a:stretch>
        </p:blipFill>
        <p:spPr>
          <a:xfrm>
            <a:off x="4336330" y="-245682"/>
            <a:ext cx="4611211" cy="4112850"/>
          </a:xfrm>
          <a:prstGeom prst="rect">
            <a:avLst/>
          </a:prstGeom>
        </p:spPr>
      </p:pic>
      <p:pic>
        <p:nvPicPr>
          <p:cNvPr id="7" name="Picture 6">
            <a:extLst>
              <a:ext uri="{FF2B5EF4-FFF2-40B4-BE49-F238E27FC236}">
                <a16:creationId xmlns:a16="http://schemas.microsoft.com/office/drawing/2014/main" id="{8CDDDB68-257C-41D5-95E6-9E9DA6F3E468}"/>
              </a:ext>
            </a:extLst>
          </p:cNvPr>
          <p:cNvPicPr>
            <a:picLocks noChangeAspect="1"/>
          </p:cNvPicPr>
          <p:nvPr/>
        </p:nvPicPr>
        <p:blipFill>
          <a:blip r:embed="rId4"/>
          <a:stretch>
            <a:fillRect/>
          </a:stretch>
        </p:blipFill>
        <p:spPr>
          <a:xfrm>
            <a:off x="7653061" y="2901450"/>
            <a:ext cx="4187005" cy="3734490"/>
          </a:xfrm>
          <a:prstGeom prst="rect">
            <a:avLst/>
          </a:prstGeom>
        </p:spPr>
      </p:pic>
    </p:spTree>
    <p:extLst>
      <p:ext uri="{BB962C8B-B14F-4D97-AF65-F5344CB8AC3E}">
        <p14:creationId xmlns:p14="http://schemas.microsoft.com/office/powerpoint/2010/main" val="2656689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72A40-D0CA-4CF1-8D82-071D86B4BE83}"/>
              </a:ext>
            </a:extLst>
          </p:cNvPr>
          <p:cNvSpPr>
            <a:spLocks noGrp="1"/>
          </p:cNvSpPr>
          <p:nvPr>
            <p:ph type="title"/>
          </p:nvPr>
        </p:nvSpPr>
        <p:spPr/>
        <p:txBody>
          <a:bodyPr/>
          <a:lstStyle/>
          <a:p>
            <a:r>
              <a:rPr lang="en-US" dirty="0"/>
              <a:t>A12</a:t>
            </a:r>
          </a:p>
        </p:txBody>
      </p:sp>
      <p:sp>
        <p:nvSpPr>
          <p:cNvPr id="3" name="Content Placeholder 2">
            <a:extLst>
              <a:ext uri="{FF2B5EF4-FFF2-40B4-BE49-F238E27FC236}">
                <a16:creationId xmlns:a16="http://schemas.microsoft.com/office/drawing/2014/main" id="{A2DAC3B2-4F30-449A-81F2-A975F20EE64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40DB01F-FC8A-4CC8-BBD9-3A0E08919308}"/>
              </a:ext>
            </a:extLst>
          </p:cNvPr>
          <p:cNvPicPr>
            <a:picLocks noChangeAspect="1"/>
          </p:cNvPicPr>
          <p:nvPr/>
        </p:nvPicPr>
        <p:blipFill>
          <a:blip r:embed="rId2"/>
          <a:stretch>
            <a:fillRect/>
          </a:stretch>
        </p:blipFill>
        <p:spPr>
          <a:xfrm>
            <a:off x="139898" y="1409307"/>
            <a:ext cx="4528846" cy="4039386"/>
          </a:xfrm>
          <a:prstGeom prst="rect">
            <a:avLst/>
          </a:prstGeom>
        </p:spPr>
      </p:pic>
      <p:pic>
        <p:nvPicPr>
          <p:cNvPr id="5" name="Picture 4">
            <a:extLst>
              <a:ext uri="{FF2B5EF4-FFF2-40B4-BE49-F238E27FC236}">
                <a16:creationId xmlns:a16="http://schemas.microsoft.com/office/drawing/2014/main" id="{F81F956B-37A5-4017-82B7-2052BC8E4F0B}"/>
              </a:ext>
            </a:extLst>
          </p:cNvPr>
          <p:cNvPicPr>
            <a:picLocks noChangeAspect="1"/>
          </p:cNvPicPr>
          <p:nvPr/>
        </p:nvPicPr>
        <p:blipFill>
          <a:blip r:embed="rId3"/>
          <a:stretch>
            <a:fillRect/>
          </a:stretch>
        </p:blipFill>
        <p:spPr>
          <a:xfrm>
            <a:off x="4202851" y="89342"/>
            <a:ext cx="4460383" cy="3978323"/>
          </a:xfrm>
          <a:prstGeom prst="rect">
            <a:avLst/>
          </a:prstGeom>
        </p:spPr>
      </p:pic>
      <p:pic>
        <p:nvPicPr>
          <p:cNvPr id="6" name="Picture 5">
            <a:extLst>
              <a:ext uri="{FF2B5EF4-FFF2-40B4-BE49-F238E27FC236}">
                <a16:creationId xmlns:a16="http://schemas.microsoft.com/office/drawing/2014/main" id="{1ACD5EB6-02A3-4498-AA45-03CF7192F12E}"/>
              </a:ext>
            </a:extLst>
          </p:cNvPr>
          <p:cNvPicPr>
            <a:picLocks noChangeAspect="1"/>
          </p:cNvPicPr>
          <p:nvPr/>
        </p:nvPicPr>
        <p:blipFill>
          <a:blip r:embed="rId4"/>
          <a:stretch>
            <a:fillRect/>
          </a:stretch>
        </p:blipFill>
        <p:spPr>
          <a:xfrm>
            <a:off x="7871333" y="2872793"/>
            <a:ext cx="4156552" cy="3707329"/>
          </a:xfrm>
          <a:prstGeom prst="rect">
            <a:avLst/>
          </a:prstGeom>
        </p:spPr>
      </p:pic>
    </p:spTree>
    <p:extLst>
      <p:ext uri="{BB962C8B-B14F-4D97-AF65-F5344CB8AC3E}">
        <p14:creationId xmlns:p14="http://schemas.microsoft.com/office/powerpoint/2010/main" val="1587156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A5F5-11D2-438B-BED9-38FD99F5E24C}"/>
              </a:ext>
            </a:extLst>
          </p:cNvPr>
          <p:cNvSpPr>
            <a:spLocks noGrp="1"/>
          </p:cNvSpPr>
          <p:nvPr>
            <p:ph type="title"/>
          </p:nvPr>
        </p:nvSpPr>
        <p:spPr/>
        <p:txBody>
          <a:bodyPr/>
          <a:lstStyle/>
          <a:p>
            <a:r>
              <a:rPr lang="en-US" dirty="0"/>
              <a:t>A13</a:t>
            </a:r>
          </a:p>
        </p:txBody>
      </p:sp>
      <p:sp>
        <p:nvSpPr>
          <p:cNvPr id="3" name="Content Placeholder 2">
            <a:extLst>
              <a:ext uri="{FF2B5EF4-FFF2-40B4-BE49-F238E27FC236}">
                <a16:creationId xmlns:a16="http://schemas.microsoft.com/office/drawing/2014/main" id="{C74B788C-791E-4E8F-B166-60F15C07C92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3760D04-2328-4994-98DF-CD3B6682078B}"/>
              </a:ext>
            </a:extLst>
          </p:cNvPr>
          <p:cNvPicPr>
            <a:picLocks noChangeAspect="1"/>
          </p:cNvPicPr>
          <p:nvPr/>
        </p:nvPicPr>
        <p:blipFill>
          <a:blip r:embed="rId2"/>
          <a:stretch>
            <a:fillRect/>
          </a:stretch>
        </p:blipFill>
        <p:spPr>
          <a:xfrm>
            <a:off x="149325" y="1397799"/>
            <a:ext cx="4554651" cy="4062402"/>
          </a:xfrm>
          <a:prstGeom prst="rect">
            <a:avLst/>
          </a:prstGeom>
        </p:spPr>
      </p:pic>
      <p:pic>
        <p:nvPicPr>
          <p:cNvPr id="5" name="Picture 4">
            <a:extLst>
              <a:ext uri="{FF2B5EF4-FFF2-40B4-BE49-F238E27FC236}">
                <a16:creationId xmlns:a16="http://schemas.microsoft.com/office/drawing/2014/main" id="{CD5A150A-5197-40E1-9675-1CAAA3C90F01}"/>
              </a:ext>
            </a:extLst>
          </p:cNvPr>
          <p:cNvPicPr>
            <a:picLocks noChangeAspect="1"/>
          </p:cNvPicPr>
          <p:nvPr/>
        </p:nvPicPr>
        <p:blipFill>
          <a:blip r:embed="rId3"/>
          <a:stretch>
            <a:fillRect/>
          </a:stretch>
        </p:blipFill>
        <p:spPr>
          <a:xfrm>
            <a:off x="4627057" y="292230"/>
            <a:ext cx="4074375" cy="3634033"/>
          </a:xfrm>
          <a:prstGeom prst="rect">
            <a:avLst/>
          </a:prstGeom>
        </p:spPr>
      </p:pic>
      <p:pic>
        <p:nvPicPr>
          <p:cNvPr id="6" name="Picture 5">
            <a:extLst>
              <a:ext uri="{FF2B5EF4-FFF2-40B4-BE49-F238E27FC236}">
                <a16:creationId xmlns:a16="http://schemas.microsoft.com/office/drawing/2014/main" id="{386A30A3-6EEB-4339-9990-0AF4A746DDDA}"/>
              </a:ext>
            </a:extLst>
          </p:cNvPr>
          <p:cNvPicPr>
            <a:picLocks noChangeAspect="1"/>
          </p:cNvPicPr>
          <p:nvPr/>
        </p:nvPicPr>
        <p:blipFill>
          <a:blip r:embed="rId4"/>
          <a:stretch>
            <a:fillRect/>
          </a:stretch>
        </p:blipFill>
        <p:spPr>
          <a:xfrm>
            <a:off x="7638853" y="2842419"/>
            <a:ext cx="4403822" cy="3927874"/>
          </a:xfrm>
          <a:prstGeom prst="rect">
            <a:avLst/>
          </a:prstGeom>
        </p:spPr>
      </p:pic>
    </p:spTree>
    <p:extLst>
      <p:ext uri="{BB962C8B-B14F-4D97-AF65-F5344CB8AC3E}">
        <p14:creationId xmlns:p14="http://schemas.microsoft.com/office/powerpoint/2010/main" val="1294582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D8A9-D011-40D3-B83F-8F99FDA9254D}"/>
              </a:ext>
            </a:extLst>
          </p:cNvPr>
          <p:cNvSpPr>
            <a:spLocks noGrp="1"/>
          </p:cNvSpPr>
          <p:nvPr>
            <p:ph type="title"/>
          </p:nvPr>
        </p:nvSpPr>
        <p:spPr/>
        <p:txBody>
          <a:bodyPr/>
          <a:lstStyle/>
          <a:p>
            <a:r>
              <a:rPr lang="en-US" dirty="0"/>
              <a:t>A14</a:t>
            </a:r>
          </a:p>
        </p:txBody>
      </p:sp>
      <p:sp>
        <p:nvSpPr>
          <p:cNvPr id="3" name="Content Placeholder 2">
            <a:extLst>
              <a:ext uri="{FF2B5EF4-FFF2-40B4-BE49-F238E27FC236}">
                <a16:creationId xmlns:a16="http://schemas.microsoft.com/office/drawing/2014/main" id="{AA172737-9C96-4475-95DF-A96EFC5AF5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11EE0E-4CFB-4716-ACE5-42639988FCDA}"/>
              </a:ext>
            </a:extLst>
          </p:cNvPr>
          <p:cNvPicPr>
            <a:picLocks noChangeAspect="1"/>
          </p:cNvPicPr>
          <p:nvPr/>
        </p:nvPicPr>
        <p:blipFill>
          <a:blip r:embed="rId2"/>
          <a:stretch>
            <a:fillRect/>
          </a:stretch>
        </p:blipFill>
        <p:spPr>
          <a:xfrm>
            <a:off x="224739" y="1329179"/>
            <a:ext cx="5004453" cy="4463592"/>
          </a:xfrm>
          <a:prstGeom prst="rect">
            <a:avLst/>
          </a:prstGeom>
        </p:spPr>
      </p:pic>
      <p:pic>
        <p:nvPicPr>
          <p:cNvPr id="5" name="Picture 4">
            <a:extLst>
              <a:ext uri="{FF2B5EF4-FFF2-40B4-BE49-F238E27FC236}">
                <a16:creationId xmlns:a16="http://schemas.microsoft.com/office/drawing/2014/main" id="{19917975-3261-4B03-A3F0-D994A36AB5A9}"/>
              </a:ext>
            </a:extLst>
          </p:cNvPr>
          <p:cNvPicPr>
            <a:picLocks noChangeAspect="1"/>
          </p:cNvPicPr>
          <p:nvPr/>
        </p:nvPicPr>
        <p:blipFill>
          <a:blip r:embed="rId3"/>
          <a:stretch>
            <a:fillRect/>
          </a:stretch>
        </p:blipFill>
        <p:spPr>
          <a:xfrm>
            <a:off x="4777884" y="51029"/>
            <a:ext cx="4441529" cy="3961506"/>
          </a:xfrm>
          <a:prstGeom prst="rect">
            <a:avLst/>
          </a:prstGeom>
        </p:spPr>
      </p:pic>
      <p:pic>
        <p:nvPicPr>
          <p:cNvPr id="6" name="Picture 5">
            <a:extLst>
              <a:ext uri="{FF2B5EF4-FFF2-40B4-BE49-F238E27FC236}">
                <a16:creationId xmlns:a16="http://schemas.microsoft.com/office/drawing/2014/main" id="{06DF7AA7-0D0C-4EF7-88D9-61A4BD5CB45C}"/>
              </a:ext>
            </a:extLst>
          </p:cNvPr>
          <p:cNvPicPr>
            <a:picLocks noChangeAspect="1"/>
          </p:cNvPicPr>
          <p:nvPr/>
        </p:nvPicPr>
        <p:blipFill>
          <a:blip r:embed="rId4"/>
          <a:stretch>
            <a:fillRect/>
          </a:stretch>
        </p:blipFill>
        <p:spPr>
          <a:xfrm>
            <a:off x="7493919" y="2817090"/>
            <a:ext cx="4473342" cy="3989881"/>
          </a:xfrm>
          <a:prstGeom prst="rect">
            <a:avLst/>
          </a:prstGeom>
        </p:spPr>
      </p:pic>
    </p:spTree>
    <p:extLst>
      <p:ext uri="{BB962C8B-B14F-4D97-AF65-F5344CB8AC3E}">
        <p14:creationId xmlns:p14="http://schemas.microsoft.com/office/powerpoint/2010/main" val="4262499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0C6A-4547-4A35-A39D-E1D146A98D8D}"/>
              </a:ext>
            </a:extLst>
          </p:cNvPr>
          <p:cNvSpPr>
            <a:spLocks noGrp="1"/>
          </p:cNvSpPr>
          <p:nvPr>
            <p:ph type="title"/>
          </p:nvPr>
        </p:nvSpPr>
        <p:spPr/>
        <p:txBody>
          <a:bodyPr/>
          <a:lstStyle/>
          <a:p>
            <a:r>
              <a:rPr lang="en-US" dirty="0"/>
              <a:t>A15</a:t>
            </a:r>
          </a:p>
        </p:txBody>
      </p:sp>
      <p:sp>
        <p:nvSpPr>
          <p:cNvPr id="3" name="Content Placeholder 2">
            <a:extLst>
              <a:ext uri="{FF2B5EF4-FFF2-40B4-BE49-F238E27FC236}">
                <a16:creationId xmlns:a16="http://schemas.microsoft.com/office/drawing/2014/main" id="{02A2DD92-6EC4-40E5-87F4-63CBC7F77BF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1D58210-C71B-4A14-B7A7-45076D959B7F}"/>
              </a:ext>
            </a:extLst>
          </p:cNvPr>
          <p:cNvPicPr>
            <a:picLocks noChangeAspect="1"/>
          </p:cNvPicPr>
          <p:nvPr/>
        </p:nvPicPr>
        <p:blipFill>
          <a:blip r:embed="rId2"/>
          <a:stretch>
            <a:fillRect/>
          </a:stretch>
        </p:blipFill>
        <p:spPr>
          <a:xfrm>
            <a:off x="234166" y="1355759"/>
            <a:ext cx="4648919" cy="4146482"/>
          </a:xfrm>
          <a:prstGeom prst="rect">
            <a:avLst/>
          </a:prstGeom>
        </p:spPr>
      </p:pic>
      <p:pic>
        <p:nvPicPr>
          <p:cNvPr id="5" name="Picture 4">
            <a:extLst>
              <a:ext uri="{FF2B5EF4-FFF2-40B4-BE49-F238E27FC236}">
                <a16:creationId xmlns:a16="http://schemas.microsoft.com/office/drawing/2014/main" id="{87F1A44C-E018-48DB-8690-EE0B34C4767F}"/>
              </a:ext>
            </a:extLst>
          </p:cNvPr>
          <p:cNvPicPr>
            <a:picLocks noChangeAspect="1"/>
          </p:cNvPicPr>
          <p:nvPr/>
        </p:nvPicPr>
        <p:blipFill>
          <a:blip r:embed="rId3"/>
          <a:stretch>
            <a:fillRect/>
          </a:stretch>
        </p:blipFill>
        <p:spPr>
          <a:xfrm>
            <a:off x="3994176" y="-161815"/>
            <a:ext cx="5035418" cy="4491210"/>
          </a:xfrm>
          <a:prstGeom prst="rect">
            <a:avLst/>
          </a:prstGeom>
        </p:spPr>
      </p:pic>
      <p:pic>
        <p:nvPicPr>
          <p:cNvPr id="6" name="Picture 5">
            <a:extLst>
              <a:ext uri="{FF2B5EF4-FFF2-40B4-BE49-F238E27FC236}">
                <a16:creationId xmlns:a16="http://schemas.microsoft.com/office/drawing/2014/main" id="{A08EADF5-66F5-4F5C-8591-E00EDAA28CB8}"/>
              </a:ext>
            </a:extLst>
          </p:cNvPr>
          <p:cNvPicPr>
            <a:picLocks noChangeAspect="1"/>
          </p:cNvPicPr>
          <p:nvPr/>
        </p:nvPicPr>
        <p:blipFill>
          <a:blip r:embed="rId4"/>
          <a:stretch>
            <a:fillRect/>
          </a:stretch>
        </p:blipFill>
        <p:spPr>
          <a:xfrm>
            <a:off x="7218365" y="2850561"/>
            <a:ext cx="4282336" cy="3875463"/>
          </a:xfrm>
          <a:prstGeom prst="rect">
            <a:avLst/>
          </a:prstGeom>
        </p:spPr>
      </p:pic>
    </p:spTree>
    <p:extLst>
      <p:ext uri="{BB962C8B-B14F-4D97-AF65-F5344CB8AC3E}">
        <p14:creationId xmlns:p14="http://schemas.microsoft.com/office/powerpoint/2010/main" val="891735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60343-004D-4084-A229-E041E5C25C03}"/>
              </a:ext>
            </a:extLst>
          </p:cNvPr>
          <p:cNvSpPr>
            <a:spLocks noGrp="1"/>
          </p:cNvSpPr>
          <p:nvPr>
            <p:ph type="title"/>
          </p:nvPr>
        </p:nvSpPr>
        <p:spPr/>
        <p:txBody>
          <a:bodyPr/>
          <a:lstStyle/>
          <a:p>
            <a:r>
              <a:rPr lang="en-US" dirty="0"/>
              <a:t>A16</a:t>
            </a:r>
          </a:p>
        </p:txBody>
      </p:sp>
      <p:sp>
        <p:nvSpPr>
          <p:cNvPr id="3" name="Content Placeholder 2">
            <a:extLst>
              <a:ext uri="{FF2B5EF4-FFF2-40B4-BE49-F238E27FC236}">
                <a16:creationId xmlns:a16="http://schemas.microsoft.com/office/drawing/2014/main" id="{1F60C5B7-7A28-4542-9065-A0E5982D33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2E199A4-682C-49DA-823E-97A9AA4DE84A}"/>
              </a:ext>
            </a:extLst>
          </p:cNvPr>
          <p:cNvPicPr>
            <a:picLocks noChangeAspect="1"/>
          </p:cNvPicPr>
          <p:nvPr/>
        </p:nvPicPr>
        <p:blipFill>
          <a:blip r:embed="rId2"/>
          <a:stretch>
            <a:fillRect/>
          </a:stretch>
        </p:blipFill>
        <p:spPr>
          <a:xfrm>
            <a:off x="121044" y="1388217"/>
            <a:ext cx="4092737" cy="3650410"/>
          </a:xfrm>
          <a:prstGeom prst="rect">
            <a:avLst/>
          </a:prstGeom>
        </p:spPr>
      </p:pic>
      <p:pic>
        <p:nvPicPr>
          <p:cNvPr id="5" name="Picture 4">
            <a:extLst>
              <a:ext uri="{FF2B5EF4-FFF2-40B4-BE49-F238E27FC236}">
                <a16:creationId xmlns:a16="http://schemas.microsoft.com/office/drawing/2014/main" id="{4611CB80-B941-4D6B-BC3D-90A48B5523D3}"/>
              </a:ext>
            </a:extLst>
          </p:cNvPr>
          <p:cNvPicPr>
            <a:picLocks noChangeAspect="1"/>
          </p:cNvPicPr>
          <p:nvPr/>
        </p:nvPicPr>
        <p:blipFill>
          <a:blip r:embed="rId3"/>
          <a:stretch>
            <a:fillRect/>
          </a:stretch>
        </p:blipFill>
        <p:spPr>
          <a:xfrm>
            <a:off x="3637615" y="55910"/>
            <a:ext cx="4916769" cy="4385384"/>
          </a:xfrm>
          <a:prstGeom prst="rect">
            <a:avLst/>
          </a:prstGeom>
        </p:spPr>
      </p:pic>
      <p:pic>
        <p:nvPicPr>
          <p:cNvPr id="6" name="Picture 5">
            <a:extLst>
              <a:ext uri="{FF2B5EF4-FFF2-40B4-BE49-F238E27FC236}">
                <a16:creationId xmlns:a16="http://schemas.microsoft.com/office/drawing/2014/main" id="{D74DB735-C335-4BE8-A9E0-44F1E3D14A18}"/>
              </a:ext>
            </a:extLst>
          </p:cNvPr>
          <p:cNvPicPr>
            <a:picLocks noChangeAspect="1"/>
          </p:cNvPicPr>
          <p:nvPr/>
        </p:nvPicPr>
        <p:blipFill>
          <a:blip r:embed="rId4"/>
          <a:stretch>
            <a:fillRect/>
          </a:stretch>
        </p:blipFill>
        <p:spPr>
          <a:xfrm>
            <a:off x="7654565" y="2962998"/>
            <a:ext cx="4271846" cy="3810162"/>
          </a:xfrm>
          <a:prstGeom prst="rect">
            <a:avLst/>
          </a:prstGeom>
        </p:spPr>
      </p:pic>
    </p:spTree>
    <p:extLst>
      <p:ext uri="{BB962C8B-B14F-4D97-AF65-F5344CB8AC3E}">
        <p14:creationId xmlns:p14="http://schemas.microsoft.com/office/powerpoint/2010/main" val="4189395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BFCF-70E9-411D-8EC3-EE7FE7C73393}"/>
              </a:ext>
            </a:extLst>
          </p:cNvPr>
          <p:cNvSpPr>
            <a:spLocks noGrp="1"/>
          </p:cNvSpPr>
          <p:nvPr>
            <p:ph type="title"/>
          </p:nvPr>
        </p:nvSpPr>
        <p:spPr/>
        <p:txBody>
          <a:bodyPr/>
          <a:lstStyle/>
          <a:p>
            <a:r>
              <a:rPr lang="en-US" dirty="0"/>
              <a:t>A17</a:t>
            </a:r>
          </a:p>
        </p:txBody>
      </p:sp>
      <p:sp>
        <p:nvSpPr>
          <p:cNvPr id="3" name="Content Placeholder 2">
            <a:extLst>
              <a:ext uri="{FF2B5EF4-FFF2-40B4-BE49-F238E27FC236}">
                <a16:creationId xmlns:a16="http://schemas.microsoft.com/office/drawing/2014/main" id="{F3C5F30B-E259-4EC8-B71A-A2A77A60A34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AB618F5-38DE-4E7C-A6F2-4FF5D383784F}"/>
              </a:ext>
            </a:extLst>
          </p:cNvPr>
          <p:cNvPicPr>
            <a:picLocks noChangeAspect="1"/>
          </p:cNvPicPr>
          <p:nvPr/>
        </p:nvPicPr>
        <p:blipFill>
          <a:blip r:embed="rId2"/>
          <a:stretch>
            <a:fillRect/>
          </a:stretch>
        </p:blipFill>
        <p:spPr>
          <a:xfrm>
            <a:off x="205885" y="1291471"/>
            <a:ext cx="4497138" cy="4011105"/>
          </a:xfrm>
          <a:prstGeom prst="rect">
            <a:avLst/>
          </a:prstGeom>
        </p:spPr>
      </p:pic>
      <p:pic>
        <p:nvPicPr>
          <p:cNvPr id="5" name="Picture 4">
            <a:extLst>
              <a:ext uri="{FF2B5EF4-FFF2-40B4-BE49-F238E27FC236}">
                <a16:creationId xmlns:a16="http://schemas.microsoft.com/office/drawing/2014/main" id="{5130467B-591C-43AA-848E-CAC76F567AE4}"/>
              </a:ext>
            </a:extLst>
          </p:cNvPr>
          <p:cNvPicPr>
            <a:picLocks noChangeAspect="1"/>
          </p:cNvPicPr>
          <p:nvPr/>
        </p:nvPicPr>
        <p:blipFill>
          <a:blip r:embed="rId3"/>
          <a:stretch>
            <a:fillRect/>
          </a:stretch>
        </p:blipFill>
        <p:spPr>
          <a:xfrm>
            <a:off x="3414604" y="101234"/>
            <a:ext cx="4428497" cy="3949883"/>
          </a:xfrm>
          <a:prstGeom prst="rect">
            <a:avLst/>
          </a:prstGeom>
        </p:spPr>
      </p:pic>
      <p:pic>
        <p:nvPicPr>
          <p:cNvPr id="6" name="Picture 5">
            <a:extLst>
              <a:ext uri="{FF2B5EF4-FFF2-40B4-BE49-F238E27FC236}">
                <a16:creationId xmlns:a16="http://schemas.microsoft.com/office/drawing/2014/main" id="{6E9FD1B2-E29D-47C3-B595-E48242D3FC9A}"/>
              </a:ext>
            </a:extLst>
          </p:cNvPr>
          <p:cNvPicPr>
            <a:picLocks noChangeAspect="1"/>
          </p:cNvPicPr>
          <p:nvPr/>
        </p:nvPicPr>
        <p:blipFill>
          <a:blip r:embed="rId4"/>
          <a:stretch>
            <a:fillRect/>
          </a:stretch>
        </p:blipFill>
        <p:spPr>
          <a:xfrm>
            <a:off x="7060676" y="2491710"/>
            <a:ext cx="4694549" cy="4187181"/>
          </a:xfrm>
          <a:prstGeom prst="rect">
            <a:avLst/>
          </a:prstGeom>
        </p:spPr>
      </p:pic>
    </p:spTree>
    <p:extLst>
      <p:ext uri="{BB962C8B-B14F-4D97-AF65-F5344CB8AC3E}">
        <p14:creationId xmlns:p14="http://schemas.microsoft.com/office/powerpoint/2010/main" val="1724045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E2C1-5BCB-4760-A4E5-2ABFFAF91640}"/>
              </a:ext>
            </a:extLst>
          </p:cNvPr>
          <p:cNvSpPr>
            <a:spLocks noGrp="1"/>
          </p:cNvSpPr>
          <p:nvPr>
            <p:ph type="title"/>
          </p:nvPr>
        </p:nvSpPr>
        <p:spPr/>
        <p:txBody>
          <a:bodyPr/>
          <a:lstStyle/>
          <a:p>
            <a:r>
              <a:rPr lang="en-US" dirty="0"/>
              <a:t>A18</a:t>
            </a:r>
          </a:p>
        </p:txBody>
      </p:sp>
      <p:sp>
        <p:nvSpPr>
          <p:cNvPr id="3" name="Content Placeholder 2">
            <a:extLst>
              <a:ext uri="{FF2B5EF4-FFF2-40B4-BE49-F238E27FC236}">
                <a16:creationId xmlns:a16="http://schemas.microsoft.com/office/drawing/2014/main" id="{A419356E-5065-42AC-9DA8-AEC9D8AA362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5F3A848-FEA0-43C9-A09A-65FA28263063}"/>
              </a:ext>
            </a:extLst>
          </p:cNvPr>
          <p:cNvPicPr>
            <a:picLocks noChangeAspect="1"/>
          </p:cNvPicPr>
          <p:nvPr/>
        </p:nvPicPr>
        <p:blipFill>
          <a:blip r:embed="rId2"/>
          <a:stretch>
            <a:fillRect/>
          </a:stretch>
        </p:blipFill>
        <p:spPr>
          <a:xfrm>
            <a:off x="215313" y="1498862"/>
            <a:ext cx="4740227" cy="4227922"/>
          </a:xfrm>
          <a:prstGeom prst="rect">
            <a:avLst/>
          </a:prstGeom>
        </p:spPr>
      </p:pic>
      <p:pic>
        <p:nvPicPr>
          <p:cNvPr id="5" name="Picture 4">
            <a:extLst>
              <a:ext uri="{FF2B5EF4-FFF2-40B4-BE49-F238E27FC236}">
                <a16:creationId xmlns:a16="http://schemas.microsoft.com/office/drawing/2014/main" id="{27DCF5A1-0791-4B59-B048-4B900EB58B37}"/>
              </a:ext>
            </a:extLst>
          </p:cNvPr>
          <p:cNvPicPr>
            <a:picLocks noChangeAspect="1"/>
          </p:cNvPicPr>
          <p:nvPr/>
        </p:nvPicPr>
        <p:blipFill>
          <a:blip r:embed="rId3"/>
          <a:stretch>
            <a:fillRect/>
          </a:stretch>
        </p:blipFill>
        <p:spPr>
          <a:xfrm>
            <a:off x="4270342" y="117016"/>
            <a:ext cx="4226286" cy="3769526"/>
          </a:xfrm>
          <a:prstGeom prst="rect">
            <a:avLst/>
          </a:prstGeom>
        </p:spPr>
      </p:pic>
      <p:pic>
        <p:nvPicPr>
          <p:cNvPr id="6" name="Picture 5">
            <a:extLst>
              <a:ext uri="{FF2B5EF4-FFF2-40B4-BE49-F238E27FC236}">
                <a16:creationId xmlns:a16="http://schemas.microsoft.com/office/drawing/2014/main" id="{5B1CA5B7-A79D-4B3C-825D-8B3F2C037825}"/>
              </a:ext>
            </a:extLst>
          </p:cNvPr>
          <p:cNvPicPr>
            <a:picLocks noChangeAspect="1"/>
          </p:cNvPicPr>
          <p:nvPr/>
        </p:nvPicPr>
        <p:blipFill>
          <a:blip r:embed="rId4"/>
          <a:stretch>
            <a:fillRect/>
          </a:stretch>
        </p:blipFill>
        <p:spPr>
          <a:xfrm>
            <a:off x="7108597" y="2460231"/>
            <a:ext cx="4714906" cy="4205338"/>
          </a:xfrm>
          <a:prstGeom prst="rect">
            <a:avLst/>
          </a:prstGeom>
        </p:spPr>
      </p:pic>
    </p:spTree>
    <p:extLst>
      <p:ext uri="{BB962C8B-B14F-4D97-AF65-F5344CB8AC3E}">
        <p14:creationId xmlns:p14="http://schemas.microsoft.com/office/powerpoint/2010/main" val="1787720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2775-D268-4B83-9921-B0D9D18F4300}"/>
              </a:ext>
            </a:extLst>
          </p:cNvPr>
          <p:cNvSpPr>
            <a:spLocks noGrp="1"/>
          </p:cNvSpPr>
          <p:nvPr>
            <p:ph type="title"/>
          </p:nvPr>
        </p:nvSpPr>
        <p:spPr/>
        <p:txBody>
          <a:bodyPr/>
          <a:lstStyle/>
          <a:p>
            <a:r>
              <a:rPr lang="en-US" dirty="0"/>
              <a:t>A19</a:t>
            </a:r>
          </a:p>
        </p:txBody>
      </p:sp>
      <p:sp>
        <p:nvSpPr>
          <p:cNvPr id="3" name="Content Placeholder 2">
            <a:extLst>
              <a:ext uri="{FF2B5EF4-FFF2-40B4-BE49-F238E27FC236}">
                <a16:creationId xmlns:a16="http://schemas.microsoft.com/office/drawing/2014/main" id="{7C7242E6-125D-47D7-82E1-F861329F9FD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3F73B73-A9E4-4660-886E-595C2A5578AC}"/>
              </a:ext>
            </a:extLst>
          </p:cNvPr>
          <p:cNvPicPr>
            <a:picLocks noChangeAspect="1"/>
          </p:cNvPicPr>
          <p:nvPr/>
        </p:nvPicPr>
        <p:blipFill>
          <a:blip r:embed="rId2"/>
          <a:stretch>
            <a:fillRect/>
          </a:stretch>
        </p:blipFill>
        <p:spPr>
          <a:xfrm>
            <a:off x="0" y="1348031"/>
            <a:ext cx="5226404" cy="4661555"/>
          </a:xfrm>
          <a:prstGeom prst="rect">
            <a:avLst/>
          </a:prstGeom>
        </p:spPr>
      </p:pic>
      <p:pic>
        <p:nvPicPr>
          <p:cNvPr id="5" name="Picture 4">
            <a:extLst>
              <a:ext uri="{FF2B5EF4-FFF2-40B4-BE49-F238E27FC236}">
                <a16:creationId xmlns:a16="http://schemas.microsoft.com/office/drawing/2014/main" id="{450F5A62-BF08-40BF-BF40-656F4D06749B}"/>
              </a:ext>
            </a:extLst>
          </p:cNvPr>
          <p:cNvPicPr>
            <a:picLocks noChangeAspect="1"/>
          </p:cNvPicPr>
          <p:nvPr/>
        </p:nvPicPr>
        <p:blipFill>
          <a:blip r:embed="rId3"/>
          <a:stretch>
            <a:fillRect/>
          </a:stretch>
        </p:blipFill>
        <p:spPr>
          <a:xfrm>
            <a:off x="4014315" y="448610"/>
            <a:ext cx="4460382" cy="3978322"/>
          </a:xfrm>
          <a:prstGeom prst="rect">
            <a:avLst/>
          </a:prstGeom>
        </p:spPr>
      </p:pic>
      <p:pic>
        <p:nvPicPr>
          <p:cNvPr id="6" name="Picture 5">
            <a:extLst>
              <a:ext uri="{FF2B5EF4-FFF2-40B4-BE49-F238E27FC236}">
                <a16:creationId xmlns:a16="http://schemas.microsoft.com/office/drawing/2014/main" id="{7588AD3D-EA13-469C-B1C1-4E316F2556D5}"/>
              </a:ext>
            </a:extLst>
          </p:cNvPr>
          <p:cNvPicPr>
            <a:picLocks noChangeAspect="1"/>
          </p:cNvPicPr>
          <p:nvPr/>
        </p:nvPicPr>
        <p:blipFill>
          <a:blip r:embed="rId4"/>
          <a:stretch>
            <a:fillRect/>
          </a:stretch>
        </p:blipFill>
        <p:spPr>
          <a:xfrm>
            <a:off x="7025453" y="3289118"/>
            <a:ext cx="4149298" cy="3700858"/>
          </a:xfrm>
          <a:prstGeom prst="rect">
            <a:avLst/>
          </a:prstGeom>
        </p:spPr>
      </p:pic>
    </p:spTree>
    <p:extLst>
      <p:ext uri="{BB962C8B-B14F-4D97-AF65-F5344CB8AC3E}">
        <p14:creationId xmlns:p14="http://schemas.microsoft.com/office/powerpoint/2010/main" val="185933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F126-639F-47F4-9C3F-F7169399D578}"/>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70BC67C9-12E4-42D4-9A2F-E99D31D7BD9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A2FF45-048F-431D-9600-15249EA7F1C1}"/>
              </a:ext>
            </a:extLst>
          </p:cNvPr>
          <p:cNvPicPr>
            <a:picLocks noChangeAspect="1"/>
          </p:cNvPicPr>
          <p:nvPr/>
        </p:nvPicPr>
        <p:blipFill>
          <a:blip r:embed="rId2"/>
          <a:stretch>
            <a:fillRect/>
          </a:stretch>
        </p:blipFill>
        <p:spPr>
          <a:xfrm>
            <a:off x="545250" y="1350696"/>
            <a:ext cx="3813287" cy="3401162"/>
          </a:xfrm>
          <a:prstGeom prst="rect">
            <a:avLst/>
          </a:prstGeom>
        </p:spPr>
      </p:pic>
      <p:pic>
        <p:nvPicPr>
          <p:cNvPr id="6" name="Picture 5">
            <a:extLst>
              <a:ext uri="{FF2B5EF4-FFF2-40B4-BE49-F238E27FC236}">
                <a16:creationId xmlns:a16="http://schemas.microsoft.com/office/drawing/2014/main" id="{109E4323-D014-44A6-B23A-3E5C3B612119}"/>
              </a:ext>
            </a:extLst>
          </p:cNvPr>
          <p:cNvPicPr>
            <a:picLocks noChangeAspect="1"/>
          </p:cNvPicPr>
          <p:nvPr/>
        </p:nvPicPr>
        <p:blipFill>
          <a:blip r:embed="rId3"/>
          <a:stretch>
            <a:fillRect/>
          </a:stretch>
        </p:blipFill>
        <p:spPr>
          <a:xfrm>
            <a:off x="4543719" y="75416"/>
            <a:ext cx="3953759" cy="3526453"/>
          </a:xfrm>
          <a:prstGeom prst="rect">
            <a:avLst/>
          </a:prstGeom>
        </p:spPr>
      </p:pic>
      <p:pic>
        <p:nvPicPr>
          <p:cNvPr id="7" name="Picture 6">
            <a:extLst>
              <a:ext uri="{FF2B5EF4-FFF2-40B4-BE49-F238E27FC236}">
                <a16:creationId xmlns:a16="http://schemas.microsoft.com/office/drawing/2014/main" id="{D38E289B-0824-4581-9449-9C7DBCA7A09A}"/>
              </a:ext>
            </a:extLst>
          </p:cNvPr>
          <p:cNvPicPr>
            <a:picLocks noChangeAspect="1"/>
          </p:cNvPicPr>
          <p:nvPr/>
        </p:nvPicPr>
        <p:blipFill>
          <a:blip r:embed="rId4"/>
          <a:stretch>
            <a:fillRect/>
          </a:stretch>
        </p:blipFill>
        <p:spPr>
          <a:xfrm>
            <a:off x="7312632" y="3013001"/>
            <a:ext cx="4226350" cy="3769583"/>
          </a:xfrm>
          <a:prstGeom prst="rect">
            <a:avLst/>
          </a:prstGeom>
        </p:spPr>
      </p:pic>
    </p:spTree>
    <p:extLst>
      <p:ext uri="{BB962C8B-B14F-4D97-AF65-F5344CB8AC3E}">
        <p14:creationId xmlns:p14="http://schemas.microsoft.com/office/powerpoint/2010/main" val="3215073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E358-6EF0-4F7E-999F-73AA723850CB}"/>
              </a:ext>
            </a:extLst>
          </p:cNvPr>
          <p:cNvSpPr>
            <a:spLocks noGrp="1"/>
          </p:cNvSpPr>
          <p:nvPr>
            <p:ph type="title"/>
          </p:nvPr>
        </p:nvSpPr>
        <p:spPr/>
        <p:txBody>
          <a:bodyPr/>
          <a:lstStyle/>
          <a:p>
            <a:r>
              <a:rPr lang="en-US" dirty="0"/>
              <a:t>A20</a:t>
            </a:r>
          </a:p>
        </p:txBody>
      </p:sp>
      <p:sp>
        <p:nvSpPr>
          <p:cNvPr id="3" name="Content Placeholder 2">
            <a:extLst>
              <a:ext uri="{FF2B5EF4-FFF2-40B4-BE49-F238E27FC236}">
                <a16:creationId xmlns:a16="http://schemas.microsoft.com/office/drawing/2014/main" id="{C744F616-1088-48A4-82C4-0E12882F0A7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3519D7E-B35F-42FB-9BC2-0039425934A0}"/>
              </a:ext>
            </a:extLst>
          </p:cNvPr>
          <p:cNvPicPr>
            <a:picLocks noChangeAspect="1"/>
          </p:cNvPicPr>
          <p:nvPr/>
        </p:nvPicPr>
        <p:blipFill>
          <a:blip r:embed="rId2"/>
          <a:stretch>
            <a:fillRect/>
          </a:stretch>
        </p:blipFill>
        <p:spPr>
          <a:xfrm>
            <a:off x="177605" y="1344128"/>
            <a:ext cx="4469809" cy="3986730"/>
          </a:xfrm>
          <a:prstGeom prst="rect">
            <a:avLst/>
          </a:prstGeom>
        </p:spPr>
      </p:pic>
      <p:pic>
        <p:nvPicPr>
          <p:cNvPr id="5" name="Picture 4">
            <a:extLst>
              <a:ext uri="{FF2B5EF4-FFF2-40B4-BE49-F238E27FC236}">
                <a16:creationId xmlns:a16="http://schemas.microsoft.com/office/drawing/2014/main" id="{0FE1E8F0-C505-4639-849D-B4FD18E95943}"/>
              </a:ext>
            </a:extLst>
          </p:cNvPr>
          <p:cNvPicPr>
            <a:picLocks noChangeAspect="1"/>
          </p:cNvPicPr>
          <p:nvPr/>
        </p:nvPicPr>
        <p:blipFill>
          <a:blip r:embed="rId3"/>
          <a:stretch>
            <a:fillRect/>
          </a:stretch>
        </p:blipFill>
        <p:spPr>
          <a:xfrm>
            <a:off x="4259411" y="365125"/>
            <a:ext cx="4611212" cy="4112850"/>
          </a:xfrm>
          <a:prstGeom prst="rect">
            <a:avLst/>
          </a:prstGeom>
        </p:spPr>
      </p:pic>
      <p:pic>
        <p:nvPicPr>
          <p:cNvPr id="6" name="Picture 5">
            <a:extLst>
              <a:ext uri="{FF2B5EF4-FFF2-40B4-BE49-F238E27FC236}">
                <a16:creationId xmlns:a16="http://schemas.microsoft.com/office/drawing/2014/main" id="{AC621F5F-D03F-48C2-889A-D6ED3C0B85AA}"/>
              </a:ext>
            </a:extLst>
          </p:cNvPr>
          <p:cNvPicPr>
            <a:picLocks noChangeAspect="1"/>
          </p:cNvPicPr>
          <p:nvPr/>
        </p:nvPicPr>
        <p:blipFill>
          <a:blip r:embed="rId4"/>
          <a:stretch>
            <a:fillRect/>
          </a:stretch>
        </p:blipFill>
        <p:spPr>
          <a:xfrm>
            <a:off x="8068625" y="2881590"/>
            <a:ext cx="3998469" cy="3566330"/>
          </a:xfrm>
          <a:prstGeom prst="rect">
            <a:avLst/>
          </a:prstGeom>
        </p:spPr>
      </p:pic>
    </p:spTree>
    <p:extLst>
      <p:ext uri="{BB962C8B-B14F-4D97-AF65-F5344CB8AC3E}">
        <p14:creationId xmlns:p14="http://schemas.microsoft.com/office/powerpoint/2010/main" val="2292907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80CE-D07D-4FD3-A8BB-6328898D688C}"/>
              </a:ext>
            </a:extLst>
          </p:cNvPr>
          <p:cNvSpPr>
            <a:spLocks noGrp="1"/>
          </p:cNvSpPr>
          <p:nvPr>
            <p:ph type="title"/>
          </p:nvPr>
        </p:nvSpPr>
        <p:spPr/>
        <p:txBody>
          <a:bodyPr/>
          <a:lstStyle/>
          <a:p>
            <a:r>
              <a:rPr lang="en-US" dirty="0"/>
              <a:t>A21</a:t>
            </a:r>
          </a:p>
        </p:txBody>
      </p:sp>
      <p:sp>
        <p:nvSpPr>
          <p:cNvPr id="3" name="Content Placeholder 2">
            <a:extLst>
              <a:ext uri="{FF2B5EF4-FFF2-40B4-BE49-F238E27FC236}">
                <a16:creationId xmlns:a16="http://schemas.microsoft.com/office/drawing/2014/main" id="{BCCAAA03-F393-4E4D-8A86-E9CC2311BA9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ED9862C-5C2B-410F-9ED3-CEE69FABB0D1}"/>
              </a:ext>
            </a:extLst>
          </p:cNvPr>
          <p:cNvPicPr>
            <a:picLocks noChangeAspect="1"/>
          </p:cNvPicPr>
          <p:nvPr/>
        </p:nvPicPr>
        <p:blipFill>
          <a:blip r:embed="rId2"/>
          <a:stretch>
            <a:fillRect/>
          </a:stretch>
        </p:blipFill>
        <p:spPr>
          <a:xfrm>
            <a:off x="253020" y="1487078"/>
            <a:ext cx="4996957" cy="4456906"/>
          </a:xfrm>
          <a:prstGeom prst="rect">
            <a:avLst/>
          </a:prstGeom>
        </p:spPr>
      </p:pic>
      <p:pic>
        <p:nvPicPr>
          <p:cNvPr id="5" name="Picture 4">
            <a:extLst>
              <a:ext uri="{FF2B5EF4-FFF2-40B4-BE49-F238E27FC236}">
                <a16:creationId xmlns:a16="http://schemas.microsoft.com/office/drawing/2014/main" id="{C30F1E5F-C09C-4F9E-B754-CDE855C1CE04}"/>
              </a:ext>
            </a:extLst>
          </p:cNvPr>
          <p:cNvPicPr>
            <a:picLocks noChangeAspect="1"/>
          </p:cNvPicPr>
          <p:nvPr/>
        </p:nvPicPr>
        <p:blipFill>
          <a:blip r:embed="rId3"/>
          <a:stretch>
            <a:fillRect/>
          </a:stretch>
        </p:blipFill>
        <p:spPr>
          <a:xfrm>
            <a:off x="4457374" y="147048"/>
            <a:ext cx="4507516" cy="4020362"/>
          </a:xfrm>
          <a:prstGeom prst="rect">
            <a:avLst/>
          </a:prstGeom>
        </p:spPr>
      </p:pic>
      <p:pic>
        <p:nvPicPr>
          <p:cNvPr id="6" name="Picture 5">
            <a:extLst>
              <a:ext uri="{FF2B5EF4-FFF2-40B4-BE49-F238E27FC236}">
                <a16:creationId xmlns:a16="http://schemas.microsoft.com/office/drawing/2014/main" id="{1788FC1F-C0C7-4BDD-852C-F5DFBE490337}"/>
              </a:ext>
            </a:extLst>
          </p:cNvPr>
          <p:cNvPicPr>
            <a:picLocks noChangeAspect="1"/>
          </p:cNvPicPr>
          <p:nvPr/>
        </p:nvPicPr>
        <p:blipFill>
          <a:blip r:embed="rId4"/>
          <a:stretch>
            <a:fillRect/>
          </a:stretch>
        </p:blipFill>
        <p:spPr>
          <a:xfrm>
            <a:off x="7125158" y="2944269"/>
            <a:ext cx="4658345" cy="4154890"/>
          </a:xfrm>
          <a:prstGeom prst="rect">
            <a:avLst/>
          </a:prstGeom>
        </p:spPr>
      </p:pic>
    </p:spTree>
    <p:extLst>
      <p:ext uri="{BB962C8B-B14F-4D97-AF65-F5344CB8AC3E}">
        <p14:creationId xmlns:p14="http://schemas.microsoft.com/office/powerpoint/2010/main" val="902723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2A04-F6C0-4698-9E8E-0BD33AEEC77B}"/>
              </a:ext>
            </a:extLst>
          </p:cNvPr>
          <p:cNvSpPr>
            <a:spLocks noGrp="1"/>
          </p:cNvSpPr>
          <p:nvPr>
            <p:ph type="title"/>
          </p:nvPr>
        </p:nvSpPr>
        <p:spPr/>
        <p:txBody>
          <a:bodyPr/>
          <a:lstStyle/>
          <a:p>
            <a:r>
              <a:rPr lang="en-US" dirty="0"/>
              <a:t>A22</a:t>
            </a:r>
          </a:p>
        </p:txBody>
      </p:sp>
      <p:sp>
        <p:nvSpPr>
          <p:cNvPr id="3" name="Content Placeholder 2">
            <a:extLst>
              <a:ext uri="{FF2B5EF4-FFF2-40B4-BE49-F238E27FC236}">
                <a16:creationId xmlns:a16="http://schemas.microsoft.com/office/drawing/2014/main" id="{865B24E2-6D73-4AA0-9DAC-0241867315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9D2AF4-DDFD-4463-A6EA-D5FBB0266ED8}"/>
              </a:ext>
            </a:extLst>
          </p:cNvPr>
          <p:cNvPicPr>
            <a:picLocks noChangeAspect="1"/>
          </p:cNvPicPr>
          <p:nvPr/>
        </p:nvPicPr>
        <p:blipFill>
          <a:blip r:embed="rId2"/>
          <a:stretch>
            <a:fillRect/>
          </a:stretch>
        </p:blipFill>
        <p:spPr>
          <a:xfrm>
            <a:off x="130472" y="1370013"/>
            <a:ext cx="4616956" cy="4117974"/>
          </a:xfrm>
          <a:prstGeom prst="rect">
            <a:avLst/>
          </a:prstGeom>
        </p:spPr>
      </p:pic>
      <p:pic>
        <p:nvPicPr>
          <p:cNvPr id="5" name="Picture 4">
            <a:extLst>
              <a:ext uri="{FF2B5EF4-FFF2-40B4-BE49-F238E27FC236}">
                <a16:creationId xmlns:a16="http://schemas.microsoft.com/office/drawing/2014/main" id="{1EF3A2BC-FF1F-4D1B-BA8A-83F9DAD26C77}"/>
              </a:ext>
            </a:extLst>
          </p:cNvPr>
          <p:cNvPicPr>
            <a:picLocks noChangeAspect="1"/>
          </p:cNvPicPr>
          <p:nvPr/>
        </p:nvPicPr>
        <p:blipFill>
          <a:blip r:embed="rId3"/>
          <a:stretch>
            <a:fillRect/>
          </a:stretch>
        </p:blipFill>
        <p:spPr>
          <a:xfrm>
            <a:off x="4297119" y="169683"/>
            <a:ext cx="4441529" cy="3961506"/>
          </a:xfrm>
          <a:prstGeom prst="rect">
            <a:avLst/>
          </a:prstGeom>
        </p:spPr>
      </p:pic>
      <p:pic>
        <p:nvPicPr>
          <p:cNvPr id="6" name="Picture 5">
            <a:extLst>
              <a:ext uri="{FF2B5EF4-FFF2-40B4-BE49-F238E27FC236}">
                <a16:creationId xmlns:a16="http://schemas.microsoft.com/office/drawing/2014/main" id="{32E6C9D5-541B-40E2-B898-93E8B7E7FF46}"/>
              </a:ext>
            </a:extLst>
          </p:cNvPr>
          <p:cNvPicPr>
            <a:picLocks noChangeAspect="1"/>
          </p:cNvPicPr>
          <p:nvPr/>
        </p:nvPicPr>
        <p:blipFill>
          <a:blip r:embed="rId4"/>
          <a:stretch>
            <a:fillRect/>
          </a:stretch>
        </p:blipFill>
        <p:spPr>
          <a:xfrm>
            <a:off x="7530512" y="2993174"/>
            <a:ext cx="4328407" cy="3860610"/>
          </a:xfrm>
          <a:prstGeom prst="rect">
            <a:avLst/>
          </a:prstGeom>
        </p:spPr>
      </p:pic>
    </p:spTree>
    <p:extLst>
      <p:ext uri="{BB962C8B-B14F-4D97-AF65-F5344CB8AC3E}">
        <p14:creationId xmlns:p14="http://schemas.microsoft.com/office/powerpoint/2010/main" val="146744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E8BB-C41C-4555-BB62-2A97F3515133}"/>
              </a:ext>
            </a:extLst>
          </p:cNvPr>
          <p:cNvSpPr>
            <a:spLocks noGrp="1"/>
          </p:cNvSpPr>
          <p:nvPr>
            <p:ph type="title"/>
          </p:nvPr>
        </p:nvSpPr>
        <p:spPr/>
        <p:txBody>
          <a:bodyPr/>
          <a:lstStyle/>
          <a:p>
            <a:r>
              <a:rPr lang="en-US" dirty="0"/>
              <a:t>A23</a:t>
            </a:r>
          </a:p>
        </p:txBody>
      </p:sp>
      <p:sp>
        <p:nvSpPr>
          <p:cNvPr id="3" name="Content Placeholder 2">
            <a:extLst>
              <a:ext uri="{FF2B5EF4-FFF2-40B4-BE49-F238E27FC236}">
                <a16:creationId xmlns:a16="http://schemas.microsoft.com/office/drawing/2014/main" id="{55173DC0-E4B6-40E1-8E17-277A7DF437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F71333E-3568-4903-A073-AF39AB8737F5}"/>
              </a:ext>
            </a:extLst>
          </p:cNvPr>
          <p:cNvPicPr>
            <a:picLocks noChangeAspect="1"/>
          </p:cNvPicPr>
          <p:nvPr/>
        </p:nvPicPr>
        <p:blipFill>
          <a:blip r:embed="rId2"/>
          <a:stretch>
            <a:fillRect/>
          </a:stretch>
        </p:blipFill>
        <p:spPr>
          <a:xfrm>
            <a:off x="130472" y="1242251"/>
            <a:ext cx="4903442" cy="4373498"/>
          </a:xfrm>
          <a:prstGeom prst="rect">
            <a:avLst/>
          </a:prstGeom>
        </p:spPr>
      </p:pic>
      <p:pic>
        <p:nvPicPr>
          <p:cNvPr id="5" name="Picture 4">
            <a:extLst>
              <a:ext uri="{FF2B5EF4-FFF2-40B4-BE49-F238E27FC236}">
                <a16:creationId xmlns:a16="http://schemas.microsoft.com/office/drawing/2014/main" id="{D108DB32-5287-4A77-8163-3DBDFC676DDF}"/>
              </a:ext>
            </a:extLst>
          </p:cNvPr>
          <p:cNvPicPr>
            <a:picLocks noChangeAspect="1"/>
          </p:cNvPicPr>
          <p:nvPr/>
        </p:nvPicPr>
        <p:blipFill>
          <a:blip r:embed="rId3"/>
          <a:stretch>
            <a:fillRect/>
          </a:stretch>
        </p:blipFill>
        <p:spPr>
          <a:xfrm>
            <a:off x="4070875" y="59529"/>
            <a:ext cx="4620637" cy="4121257"/>
          </a:xfrm>
          <a:prstGeom prst="rect">
            <a:avLst/>
          </a:prstGeom>
        </p:spPr>
      </p:pic>
      <p:pic>
        <p:nvPicPr>
          <p:cNvPr id="6" name="Picture 5">
            <a:extLst>
              <a:ext uri="{FF2B5EF4-FFF2-40B4-BE49-F238E27FC236}">
                <a16:creationId xmlns:a16="http://schemas.microsoft.com/office/drawing/2014/main" id="{E2D32630-F8BC-4D70-A58A-880E23A5E007}"/>
              </a:ext>
            </a:extLst>
          </p:cNvPr>
          <p:cNvPicPr>
            <a:picLocks noChangeAspect="1"/>
          </p:cNvPicPr>
          <p:nvPr/>
        </p:nvPicPr>
        <p:blipFill>
          <a:blip r:embed="rId4"/>
          <a:stretch>
            <a:fillRect/>
          </a:stretch>
        </p:blipFill>
        <p:spPr>
          <a:xfrm>
            <a:off x="7582292" y="2754446"/>
            <a:ext cx="4479236" cy="3995138"/>
          </a:xfrm>
          <a:prstGeom prst="rect">
            <a:avLst/>
          </a:prstGeom>
        </p:spPr>
      </p:pic>
    </p:spTree>
    <p:extLst>
      <p:ext uri="{BB962C8B-B14F-4D97-AF65-F5344CB8AC3E}">
        <p14:creationId xmlns:p14="http://schemas.microsoft.com/office/powerpoint/2010/main" val="316200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4533-7E29-4D70-8AF5-374E52C74FC1}"/>
              </a:ext>
            </a:extLst>
          </p:cNvPr>
          <p:cNvSpPr>
            <a:spLocks noGrp="1"/>
          </p:cNvSpPr>
          <p:nvPr>
            <p:ph type="title"/>
          </p:nvPr>
        </p:nvSpPr>
        <p:spPr/>
        <p:txBody>
          <a:bodyPr/>
          <a:lstStyle/>
          <a:p>
            <a:r>
              <a:rPr lang="en-US" dirty="0"/>
              <a:t>A24</a:t>
            </a:r>
          </a:p>
        </p:txBody>
      </p:sp>
      <p:sp>
        <p:nvSpPr>
          <p:cNvPr id="3" name="Content Placeholder 2">
            <a:extLst>
              <a:ext uri="{FF2B5EF4-FFF2-40B4-BE49-F238E27FC236}">
                <a16:creationId xmlns:a16="http://schemas.microsoft.com/office/drawing/2014/main" id="{69C36C6F-6AED-4456-9FE8-552BE05E642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49C29B6-E0ED-4D59-999F-153419F811C5}"/>
              </a:ext>
            </a:extLst>
          </p:cNvPr>
          <p:cNvPicPr>
            <a:picLocks noChangeAspect="1"/>
          </p:cNvPicPr>
          <p:nvPr/>
        </p:nvPicPr>
        <p:blipFill>
          <a:blip r:embed="rId2"/>
          <a:stretch>
            <a:fillRect/>
          </a:stretch>
        </p:blipFill>
        <p:spPr>
          <a:xfrm>
            <a:off x="158751" y="1376314"/>
            <a:ext cx="4380878" cy="3907410"/>
          </a:xfrm>
          <a:prstGeom prst="rect">
            <a:avLst/>
          </a:prstGeom>
        </p:spPr>
      </p:pic>
      <p:pic>
        <p:nvPicPr>
          <p:cNvPr id="5" name="Picture 4">
            <a:extLst>
              <a:ext uri="{FF2B5EF4-FFF2-40B4-BE49-F238E27FC236}">
                <a16:creationId xmlns:a16="http://schemas.microsoft.com/office/drawing/2014/main" id="{5B6B677E-59CD-4541-BB5F-E1FD413C3775}"/>
              </a:ext>
            </a:extLst>
          </p:cNvPr>
          <p:cNvPicPr>
            <a:picLocks noChangeAspect="1"/>
          </p:cNvPicPr>
          <p:nvPr/>
        </p:nvPicPr>
        <p:blipFill>
          <a:blip r:embed="rId3"/>
          <a:stretch>
            <a:fillRect/>
          </a:stretch>
        </p:blipFill>
        <p:spPr>
          <a:xfrm>
            <a:off x="3889707" y="131974"/>
            <a:ext cx="4412586" cy="3935691"/>
          </a:xfrm>
          <a:prstGeom prst="rect">
            <a:avLst/>
          </a:prstGeom>
        </p:spPr>
      </p:pic>
      <p:pic>
        <p:nvPicPr>
          <p:cNvPr id="6" name="Picture 5">
            <a:extLst>
              <a:ext uri="{FF2B5EF4-FFF2-40B4-BE49-F238E27FC236}">
                <a16:creationId xmlns:a16="http://schemas.microsoft.com/office/drawing/2014/main" id="{88CACA67-3A51-4D02-86F9-CE0AA7C4E680}"/>
              </a:ext>
            </a:extLst>
          </p:cNvPr>
          <p:cNvPicPr>
            <a:picLocks noChangeAspect="1"/>
          </p:cNvPicPr>
          <p:nvPr/>
        </p:nvPicPr>
        <p:blipFill>
          <a:blip r:embed="rId4"/>
          <a:stretch>
            <a:fillRect/>
          </a:stretch>
        </p:blipFill>
        <p:spPr>
          <a:xfrm>
            <a:off x="7365477" y="2594046"/>
            <a:ext cx="4667772" cy="4163298"/>
          </a:xfrm>
          <a:prstGeom prst="rect">
            <a:avLst/>
          </a:prstGeom>
        </p:spPr>
      </p:pic>
    </p:spTree>
    <p:extLst>
      <p:ext uri="{BB962C8B-B14F-4D97-AF65-F5344CB8AC3E}">
        <p14:creationId xmlns:p14="http://schemas.microsoft.com/office/powerpoint/2010/main" val="2161725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F573-9B14-42F8-9998-04696FA7CEAE}"/>
              </a:ext>
            </a:extLst>
          </p:cNvPr>
          <p:cNvSpPr>
            <a:spLocks noGrp="1"/>
          </p:cNvSpPr>
          <p:nvPr>
            <p:ph type="title"/>
          </p:nvPr>
        </p:nvSpPr>
        <p:spPr/>
        <p:txBody>
          <a:bodyPr/>
          <a:lstStyle/>
          <a:p>
            <a:r>
              <a:rPr lang="en-US" dirty="0"/>
              <a:t>A25</a:t>
            </a:r>
          </a:p>
        </p:txBody>
      </p:sp>
      <p:sp>
        <p:nvSpPr>
          <p:cNvPr id="3" name="Content Placeholder 2">
            <a:extLst>
              <a:ext uri="{FF2B5EF4-FFF2-40B4-BE49-F238E27FC236}">
                <a16:creationId xmlns:a16="http://schemas.microsoft.com/office/drawing/2014/main" id="{EB979590-CA11-41B5-B0E9-048348AB1B5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198995-B2A7-4887-ACE2-7C96B871C5BE}"/>
              </a:ext>
            </a:extLst>
          </p:cNvPr>
          <p:cNvPicPr>
            <a:picLocks noChangeAspect="1"/>
          </p:cNvPicPr>
          <p:nvPr/>
        </p:nvPicPr>
        <p:blipFill>
          <a:blip r:embed="rId2"/>
          <a:stretch>
            <a:fillRect/>
          </a:stretch>
        </p:blipFill>
        <p:spPr>
          <a:xfrm>
            <a:off x="121045" y="1357459"/>
            <a:ext cx="5152420" cy="4595567"/>
          </a:xfrm>
          <a:prstGeom prst="rect">
            <a:avLst/>
          </a:prstGeom>
        </p:spPr>
      </p:pic>
      <p:pic>
        <p:nvPicPr>
          <p:cNvPr id="5" name="Picture 4">
            <a:extLst>
              <a:ext uri="{FF2B5EF4-FFF2-40B4-BE49-F238E27FC236}">
                <a16:creationId xmlns:a16="http://schemas.microsoft.com/office/drawing/2014/main" id="{C5E69AA9-A1A0-42A0-BA61-55BD80FA94CD}"/>
              </a:ext>
            </a:extLst>
          </p:cNvPr>
          <p:cNvPicPr>
            <a:picLocks noChangeAspect="1"/>
          </p:cNvPicPr>
          <p:nvPr/>
        </p:nvPicPr>
        <p:blipFill>
          <a:blip r:embed="rId3"/>
          <a:stretch>
            <a:fillRect/>
          </a:stretch>
        </p:blipFill>
        <p:spPr>
          <a:xfrm>
            <a:off x="4330127" y="0"/>
            <a:ext cx="4597544" cy="4100660"/>
          </a:xfrm>
          <a:prstGeom prst="rect">
            <a:avLst/>
          </a:prstGeom>
        </p:spPr>
      </p:pic>
      <p:pic>
        <p:nvPicPr>
          <p:cNvPr id="6" name="Picture 5">
            <a:extLst>
              <a:ext uri="{FF2B5EF4-FFF2-40B4-BE49-F238E27FC236}">
                <a16:creationId xmlns:a16="http://schemas.microsoft.com/office/drawing/2014/main" id="{D31111A1-ECCE-473B-A119-80D7C9FF61C0}"/>
              </a:ext>
            </a:extLst>
          </p:cNvPr>
          <p:cNvPicPr>
            <a:picLocks noChangeAspect="1"/>
          </p:cNvPicPr>
          <p:nvPr/>
        </p:nvPicPr>
        <p:blipFill>
          <a:blip r:embed="rId4"/>
          <a:stretch>
            <a:fillRect/>
          </a:stretch>
        </p:blipFill>
        <p:spPr>
          <a:xfrm>
            <a:off x="7638853" y="2904902"/>
            <a:ext cx="4432102" cy="3953098"/>
          </a:xfrm>
          <a:prstGeom prst="rect">
            <a:avLst/>
          </a:prstGeom>
        </p:spPr>
      </p:pic>
    </p:spTree>
    <p:extLst>
      <p:ext uri="{BB962C8B-B14F-4D97-AF65-F5344CB8AC3E}">
        <p14:creationId xmlns:p14="http://schemas.microsoft.com/office/powerpoint/2010/main" val="3252165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DBFA-6369-4351-8A2C-E1ADFD31855C}"/>
              </a:ext>
            </a:extLst>
          </p:cNvPr>
          <p:cNvSpPr>
            <a:spLocks noGrp="1"/>
          </p:cNvSpPr>
          <p:nvPr>
            <p:ph type="title"/>
          </p:nvPr>
        </p:nvSpPr>
        <p:spPr/>
        <p:txBody>
          <a:bodyPr/>
          <a:lstStyle/>
          <a:p>
            <a:r>
              <a:rPr lang="en-US" dirty="0"/>
              <a:t>C1</a:t>
            </a:r>
          </a:p>
        </p:txBody>
      </p:sp>
      <p:sp>
        <p:nvSpPr>
          <p:cNvPr id="3" name="Content Placeholder 2">
            <a:extLst>
              <a:ext uri="{FF2B5EF4-FFF2-40B4-BE49-F238E27FC236}">
                <a16:creationId xmlns:a16="http://schemas.microsoft.com/office/drawing/2014/main" id="{D72AB7BA-F2DD-41E6-A4CB-F146B725F53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4EE903C-9104-47F4-8984-A2012E34D026}"/>
              </a:ext>
            </a:extLst>
          </p:cNvPr>
          <p:cNvPicPr>
            <a:picLocks noChangeAspect="1"/>
          </p:cNvPicPr>
          <p:nvPr/>
        </p:nvPicPr>
        <p:blipFill>
          <a:blip r:embed="rId2"/>
          <a:stretch>
            <a:fillRect/>
          </a:stretch>
        </p:blipFill>
        <p:spPr>
          <a:xfrm>
            <a:off x="92764" y="1272619"/>
            <a:ext cx="4592259" cy="4095946"/>
          </a:xfrm>
          <a:prstGeom prst="rect">
            <a:avLst/>
          </a:prstGeom>
        </p:spPr>
      </p:pic>
      <p:pic>
        <p:nvPicPr>
          <p:cNvPr id="5" name="Picture 4">
            <a:extLst>
              <a:ext uri="{FF2B5EF4-FFF2-40B4-BE49-F238E27FC236}">
                <a16:creationId xmlns:a16="http://schemas.microsoft.com/office/drawing/2014/main" id="{77F4F5B8-A17F-4FEA-B015-B5FF4121C160}"/>
              </a:ext>
            </a:extLst>
          </p:cNvPr>
          <p:cNvPicPr>
            <a:picLocks noChangeAspect="1"/>
          </p:cNvPicPr>
          <p:nvPr/>
        </p:nvPicPr>
        <p:blipFill>
          <a:blip r:embed="rId3"/>
          <a:stretch>
            <a:fillRect/>
          </a:stretch>
        </p:blipFill>
        <p:spPr>
          <a:xfrm>
            <a:off x="3894993" y="75030"/>
            <a:ext cx="4402016" cy="3926264"/>
          </a:xfrm>
          <a:prstGeom prst="rect">
            <a:avLst/>
          </a:prstGeom>
        </p:spPr>
      </p:pic>
      <p:pic>
        <p:nvPicPr>
          <p:cNvPr id="6" name="Picture 5">
            <a:extLst>
              <a:ext uri="{FF2B5EF4-FFF2-40B4-BE49-F238E27FC236}">
                <a16:creationId xmlns:a16="http://schemas.microsoft.com/office/drawing/2014/main" id="{A4756B03-00EB-436A-BED7-00D47E3105FD}"/>
              </a:ext>
            </a:extLst>
          </p:cNvPr>
          <p:cNvPicPr>
            <a:picLocks noChangeAspect="1"/>
          </p:cNvPicPr>
          <p:nvPr/>
        </p:nvPicPr>
        <p:blipFill>
          <a:blip r:embed="rId4"/>
          <a:stretch>
            <a:fillRect/>
          </a:stretch>
        </p:blipFill>
        <p:spPr>
          <a:xfrm>
            <a:off x="7506979" y="2653729"/>
            <a:ext cx="4554651" cy="4062402"/>
          </a:xfrm>
          <a:prstGeom prst="rect">
            <a:avLst/>
          </a:prstGeom>
        </p:spPr>
      </p:pic>
    </p:spTree>
    <p:extLst>
      <p:ext uri="{BB962C8B-B14F-4D97-AF65-F5344CB8AC3E}">
        <p14:creationId xmlns:p14="http://schemas.microsoft.com/office/powerpoint/2010/main" val="3670303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375D-B911-4297-8407-297DEAF0A06F}"/>
              </a:ext>
            </a:extLst>
          </p:cNvPr>
          <p:cNvSpPr>
            <a:spLocks noGrp="1"/>
          </p:cNvSpPr>
          <p:nvPr>
            <p:ph type="title"/>
          </p:nvPr>
        </p:nvSpPr>
        <p:spPr/>
        <p:txBody>
          <a:bodyPr/>
          <a:lstStyle/>
          <a:p>
            <a:r>
              <a:rPr lang="en-US" dirty="0"/>
              <a:t>C2</a:t>
            </a:r>
          </a:p>
        </p:txBody>
      </p:sp>
      <p:sp>
        <p:nvSpPr>
          <p:cNvPr id="3" name="Content Placeholder 2">
            <a:extLst>
              <a:ext uri="{FF2B5EF4-FFF2-40B4-BE49-F238E27FC236}">
                <a16:creationId xmlns:a16="http://schemas.microsoft.com/office/drawing/2014/main" id="{02D480EC-03AE-4FEB-9157-4480D615C0E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944A88E-3774-4955-8C8A-7BDBFA98C115}"/>
              </a:ext>
            </a:extLst>
          </p:cNvPr>
          <p:cNvPicPr>
            <a:picLocks noChangeAspect="1"/>
          </p:cNvPicPr>
          <p:nvPr/>
        </p:nvPicPr>
        <p:blipFill>
          <a:blip r:embed="rId2"/>
          <a:stretch>
            <a:fillRect/>
          </a:stretch>
        </p:blipFill>
        <p:spPr>
          <a:xfrm>
            <a:off x="281300" y="1432874"/>
            <a:ext cx="4476000" cy="3992252"/>
          </a:xfrm>
          <a:prstGeom prst="rect">
            <a:avLst/>
          </a:prstGeom>
        </p:spPr>
      </p:pic>
      <p:pic>
        <p:nvPicPr>
          <p:cNvPr id="5" name="Picture 4">
            <a:extLst>
              <a:ext uri="{FF2B5EF4-FFF2-40B4-BE49-F238E27FC236}">
                <a16:creationId xmlns:a16="http://schemas.microsoft.com/office/drawing/2014/main" id="{33DD2812-04E6-40C9-AA0D-4C5B54C58779}"/>
              </a:ext>
            </a:extLst>
          </p:cNvPr>
          <p:cNvPicPr>
            <a:picLocks noChangeAspect="1"/>
          </p:cNvPicPr>
          <p:nvPr/>
        </p:nvPicPr>
        <p:blipFill>
          <a:blip r:embed="rId3"/>
          <a:stretch>
            <a:fillRect/>
          </a:stretch>
        </p:blipFill>
        <p:spPr>
          <a:xfrm>
            <a:off x="3888719" y="267356"/>
            <a:ext cx="4114637" cy="3669944"/>
          </a:xfrm>
          <a:prstGeom prst="rect">
            <a:avLst/>
          </a:prstGeom>
        </p:spPr>
      </p:pic>
      <p:pic>
        <p:nvPicPr>
          <p:cNvPr id="6" name="Picture 5">
            <a:extLst>
              <a:ext uri="{FF2B5EF4-FFF2-40B4-BE49-F238E27FC236}">
                <a16:creationId xmlns:a16="http://schemas.microsoft.com/office/drawing/2014/main" id="{04AE8556-0FA5-41C9-9092-5DB641314247}"/>
              </a:ext>
            </a:extLst>
          </p:cNvPr>
          <p:cNvPicPr>
            <a:picLocks noChangeAspect="1"/>
          </p:cNvPicPr>
          <p:nvPr/>
        </p:nvPicPr>
        <p:blipFill>
          <a:blip r:embed="rId4"/>
          <a:stretch>
            <a:fillRect/>
          </a:stretch>
        </p:blipFill>
        <p:spPr>
          <a:xfrm>
            <a:off x="7021465" y="2480942"/>
            <a:ext cx="4696053" cy="4188522"/>
          </a:xfrm>
          <a:prstGeom prst="rect">
            <a:avLst/>
          </a:prstGeom>
        </p:spPr>
      </p:pic>
    </p:spTree>
    <p:extLst>
      <p:ext uri="{BB962C8B-B14F-4D97-AF65-F5344CB8AC3E}">
        <p14:creationId xmlns:p14="http://schemas.microsoft.com/office/powerpoint/2010/main" val="3037421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9AC9-603B-4602-9E1A-B598CB07E640}"/>
              </a:ext>
            </a:extLst>
          </p:cNvPr>
          <p:cNvSpPr>
            <a:spLocks noGrp="1"/>
          </p:cNvSpPr>
          <p:nvPr>
            <p:ph type="title"/>
          </p:nvPr>
        </p:nvSpPr>
        <p:spPr/>
        <p:txBody>
          <a:bodyPr/>
          <a:lstStyle/>
          <a:p>
            <a:r>
              <a:rPr lang="en-US" dirty="0"/>
              <a:t>C3</a:t>
            </a:r>
          </a:p>
        </p:txBody>
      </p:sp>
      <p:sp>
        <p:nvSpPr>
          <p:cNvPr id="3" name="Content Placeholder 2">
            <a:extLst>
              <a:ext uri="{FF2B5EF4-FFF2-40B4-BE49-F238E27FC236}">
                <a16:creationId xmlns:a16="http://schemas.microsoft.com/office/drawing/2014/main" id="{5F4E01BB-0676-40EB-AB04-4FF8110ADC7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49FCD96-E7AD-40A9-B36F-C2D5CDB0FB00}"/>
              </a:ext>
            </a:extLst>
          </p:cNvPr>
          <p:cNvPicPr>
            <a:picLocks noChangeAspect="1"/>
          </p:cNvPicPr>
          <p:nvPr/>
        </p:nvPicPr>
        <p:blipFill>
          <a:blip r:embed="rId2"/>
          <a:stretch>
            <a:fillRect/>
          </a:stretch>
        </p:blipFill>
        <p:spPr>
          <a:xfrm>
            <a:off x="190473" y="1319658"/>
            <a:ext cx="4729869" cy="4218684"/>
          </a:xfrm>
          <a:prstGeom prst="rect">
            <a:avLst/>
          </a:prstGeom>
        </p:spPr>
      </p:pic>
      <p:pic>
        <p:nvPicPr>
          <p:cNvPr id="5" name="Picture 4">
            <a:extLst>
              <a:ext uri="{FF2B5EF4-FFF2-40B4-BE49-F238E27FC236}">
                <a16:creationId xmlns:a16="http://schemas.microsoft.com/office/drawing/2014/main" id="{D7AE1ABD-A6A1-4678-A782-32FEAE1CAFCA}"/>
              </a:ext>
            </a:extLst>
          </p:cNvPr>
          <p:cNvPicPr>
            <a:picLocks noChangeAspect="1"/>
          </p:cNvPicPr>
          <p:nvPr/>
        </p:nvPicPr>
        <p:blipFill>
          <a:blip r:embed="rId3"/>
          <a:stretch>
            <a:fillRect/>
          </a:stretch>
        </p:blipFill>
        <p:spPr>
          <a:xfrm>
            <a:off x="4333408" y="0"/>
            <a:ext cx="4346135" cy="3876422"/>
          </a:xfrm>
          <a:prstGeom prst="rect">
            <a:avLst/>
          </a:prstGeom>
        </p:spPr>
      </p:pic>
      <p:pic>
        <p:nvPicPr>
          <p:cNvPr id="6" name="Picture 5">
            <a:extLst>
              <a:ext uri="{FF2B5EF4-FFF2-40B4-BE49-F238E27FC236}">
                <a16:creationId xmlns:a16="http://schemas.microsoft.com/office/drawing/2014/main" id="{3F528C22-A710-43D2-AA67-452146941507}"/>
              </a:ext>
            </a:extLst>
          </p:cNvPr>
          <p:cNvPicPr>
            <a:picLocks noChangeAspect="1"/>
          </p:cNvPicPr>
          <p:nvPr/>
        </p:nvPicPr>
        <p:blipFill>
          <a:blip r:embed="rId4"/>
          <a:stretch>
            <a:fillRect/>
          </a:stretch>
        </p:blipFill>
        <p:spPr>
          <a:xfrm>
            <a:off x="7373258" y="2713120"/>
            <a:ext cx="4628269" cy="4128064"/>
          </a:xfrm>
          <a:prstGeom prst="rect">
            <a:avLst/>
          </a:prstGeom>
        </p:spPr>
      </p:pic>
    </p:spTree>
    <p:extLst>
      <p:ext uri="{BB962C8B-B14F-4D97-AF65-F5344CB8AC3E}">
        <p14:creationId xmlns:p14="http://schemas.microsoft.com/office/powerpoint/2010/main" val="1059400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3341-75F1-4F82-A548-100111C0439C}"/>
              </a:ext>
            </a:extLst>
          </p:cNvPr>
          <p:cNvSpPr>
            <a:spLocks noGrp="1"/>
          </p:cNvSpPr>
          <p:nvPr>
            <p:ph type="title"/>
          </p:nvPr>
        </p:nvSpPr>
        <p:spPr/>
        <p:txBody>
          <a:bodyPr/>
          <a:lstStyle/>
          <a:p>
            <a:r>
              <a:rPr lang="en-US" dirty="0"/>
              <a:t>C4</a:t>
            </a:r>
          </a:p>
        </p:txBody>
      </p:sp>
      <p:sp>
        <p:nvSpPr>
          <p:cNvPr id="3" name="Content Placeholder 2">
            <a:extLst>
              <a:ext uri="{FF2B5EF4-FFF2-40B4-BE49-F238E27FC236}">
                <a16:creationId xmlns:a16="http://schemas.microsoft.com/office/drawing/2014/main" id="{26ACD1E2-FD95-4D02-897C-CE1E2032F5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7713A58-2619-46F7-8379-2FE188326620}"/>
              </a:ext>
            </a:extLst>
          </p:cNvPr>
          <p:cNvPicPr>
            <a:picLocks noChangeAspect="1"/>
          </p:cNvPicPr>
          <p:nvPr/>
        </p:nvPicPr>
        <p:blipFill>
          <a:blip r:embed="rId2"/>
          <a:stretch>
            <a:fillRect/>
          </a:stretch>
        </p:blipFill>
        <p:spPr>
          <a:xfrm>
            <a:off x="117902" y="1285160"/>
            <a:ext cx="5092727" cy="4542325"/>
          </a:xfrm>
          <a:prstGeom prst="rect">
            <a:avLst/>
          </a:prstGeom>
        </p:spPr>
      </p:pic>
      <p:pic>
        <p:nvPicPr>
          <p:cNvPr id="5" name="Picture 4">
            <a:extLst>
              <a:ext uri="{FF2B5EF4-FFF2-40B4-BE49-F238E27FC236}">
                <a16:creationId xmlns:a16="http://schemas.microsoft.com/office/drawing/2014/main" id="{A487E988-BAAF-4DC8-A3BE-DB5AB232C6EF}"/>
              </a:ext>
            </a:extLst>
          </p:cNvPr>
          <p:cNvPicPr>
            <a:picLocks noChangeAspect="1"/>
          </p:cNvPicPr>
          <p:nvPr/>
        </p:nvPicPr>
        <p:blipFill>
          <a:blip r:embed="rId3"/>
          <a:stretch>
            <a:fillRect/>
          </a:stretch>
        </p:blipFill>
        <p:spPr>
          <a:xfrm>
            <a:off x="4414130" y="0"/>
            <a:ext cx="4758898" cy="4244575"/>
          </a:xfrm>
          <a:prstGeom prst="rect">
            <a:avLst/>
          </a:prstGeom>
        </p:spPr>
      </p:pic>
      <p:pic>
        <p:nvPicPr>
          <p:cNvPr id="6" name="Picture 5">
            <a:extLst>
              <a:ext uri="{FF2B5EF4-FFF2-40B4-BE49-F238E27FC236}">
                <a16:creationId xmlns:a16="http://schemas.microsoft.com/office/drawing/2014/main" id="{0D8C72D2-19DD-41FE-BD8F-00A8C61DD0AC}"/>
              </a:ext>
            </a:extLst>
          </p:cNvPr>
          <p:cNvPicPr>
            <a:picLocks noChangeAspect="1"/>
          </p:cNvPicPr>
          <p:nvPr/>
        </p:nvPicPr>
        <p:blipFill>
          <a:blip r:embed="rId4"/>
          <a:stretch>
            <a:fillRect/>
          </a:stretch>
        </p:blipFill>
        <p:spPr>
          <a:xfrm>
            <a:off x="7860433" y="3099731"/>
            <a:ext cx="4213665" cy="3758269"/>
          </a:xfrm>
          <a:prstGeom prst="rect">
            <a:avLst/>
          </a:prstGeom>
        </p:spPr>
      </p:pic>
    </p:spTree>
    <p:extLst>
      <p:ext uri="{BB962C8B-B14F-4D97-AF65-F5344CB8AC3E}">
        <p14:creationId xmlns:p14="http://schemas.microsoft.com/office/powerpoint/2010/main" val="3556428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16F18-BA76-4B13-8F6B-C3346158718F}"/>
              </a:ext>
            </a:extLst>
          </p:cNvPr>
          <p:cNvSpPr>
            <a:spLocks noGrp="1"/>
          </p:cNvSpPr>
          <p:nvPr>
            <p:ph type="title"/>
          </p:nvPr>
        </p:nvSpPr>
        <p:spPr/>
        <p:txBody>
          <a:bodyPr/>
          <a:lstStyle/>
          <a:p>
            <a:r>
              <a:rPr lang="en-US" dirty="0"/>
              <a:t>A3</a:t>
            </a:r>
          </a:p>
        </p:txBody>
      </p:sp>
      <p:sp>
        <p:nvSpPr>
          <p:cNvPr id="3" name="Content Placeholder 2">
            <a:extLst>
              <a:ext uri="{FF2B5EF4-FFF2-40B4-BE49-F238E27FC236}">
                <a16:creationId xmlns:a16="http://schemas.microsoft.com/office/drawing/2014/main" id="{4AA92E30-3648-4B72-B141-88C4EF13055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3E9E123-C194-4458-A722-67B0C4864E31}"/>
              </a:ext>
            </a:extLst>
          </p:cNvPr>
          <p:cNvPicPr>
            <a:picLocks noChangeAspect="1"/>
          </p:cNvPicPr>
          <p:nvPr/>
        </p:nvPicPr>
        <p:blipFill>
          <a:blip r:embed="rId2"/>
          <a:stretch>
            <a:fillRect/>
          </a:stretch>
        </p:blipFill>
        <p:spPr>
          <a:xfrm>
            <a:off x="271873" y="1275883"/>
            <a:ext cx="4828028" cy="4306234"/>
          </a:xfrm>
          <a:prstGeom prst="rect">
            <a:avLst/>
          </a:prstGeom>
        </p:spPr>
      </p:pic>
      <p:pic>
        <p:nvPicPr>
          <p:cNvPr id="5" name="Picture 4">
            <a:extLst>
              <a:ext uri="{FF2B5EF4-FFF2-40B4-BE49-F238E27FC236}">
                <a16:creationId xmlns:a16="http://schemas.microsoft.com/office/drawing/2014/main" id="{BE6326AE-F514-4570-8E56-7880D8F45DBD}"/>
              </a:ext>
            </a:extLst>
          </p:cNvPr>
          <p:cNvPicPr>
            <a:picLocks noChangeAspect="1"/>
          </p:cNvPicPr>
          <p:nvPr/>
        </p:nvPicPr>
        <p:blipFill>
          <a:blip r:embed="rId3"/>
          <a:stretch>
            <a:fillRect/>
          </a:stretch>
        </p:blipFill>
        <p:spPr>
          <a:xfrm>
            <a:off x="4240557" y="0"/>
            <a:ext cx="5025991" cy="4482802"/>
          </a:xfrm>
          <a:prstGeom prst="rect">
            <a:avLst/>
          </a:prstGeom>
        </p:spPr>
      </p:pic>
      <p:pic>
        <p:nvPicPr>
          <p:cNvPr id="6" name="Picture 5">
            <a:extLst>
              <a:ext uri="{FF2B5EF4-FFF2-40B4-BE49-F238E27FC236}">
                <a16:creationId xmlns:a16="http://schemas.microsoft.com/office/drawing/2014/main" id="{9967AF51-4730-4B2C-AB21-13E02EDF8265}"/>
              </a:ext>
            </a:extLst>
          </p:cNvPr>
          <p:cNvPicPr>
            <a:picLocks noChangeAspect="1"/>
          </p:cNvPicPr>
          <p:nvPr/>
        </p:nvPicPr>
        <p:blipFill>
          <a:blip r:embed="rId4"/>
          <a:stretch>
            <a:fillRect/>
          </a:stretch>
        </p:blipFill>
        <p:spPr>
          <a:xfrm>
            <a:off x="7389865" y="2844623"/>
            <a:ext cx="4394395" cy="3919466"/>
          </a:xfrm>
          <a:prstGeom prst="rect">
            <a:avLst/>
          </a:prstGeom>
        </p:spPr>
      </p:pic>
    </p:spTree>
    <p:extLst>
      <p:ext uri="{BB962C8B-B14F-4D97-AF65-F5344CB8AC3E}">
        <p14:creationId xmlns:p14="http://schemas.microsoft.com/office/powerpoint/2010/main" val="705260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6D4E-0082-4DF5-A0B1-052218D7771A}"/>
              </a:ext>
            </a:extLst>
          </p:cNvPr>
          <p:cNvSpPr>
            <a:spLocks noGrp="1"/>
          </p:cNvSpPr>
          <p:nvPr>
            <p:ph type="title"/>
          </p:nvPr>
        </p:nvSpPr>
        <p:spPr/>
        <p:txBody>
          <a:bodyPr/>
          <a:lstStyle/>
          <a:p>
            <a:r>
              <a:rPr lang="en-US" dirty="0"/>
              <a:t>C5</a:t>
            </a:r>
          </a:p>
        </p:txBody>
      </p:sp>
      <p:sp>
        <p:nvSpPr>
          <p:cNvPr id="3" name="Content Placeholder 2">
            <a:extLst>
              <a:ext uri="{FF2B5EF4-FFF2-40B4-BE49-F238E27FC236}">
                <a16:creationId xmlns:a16="http://schemas.microsoft.com/office/drawing/2014/main" id="{B28AC96A-C7D1-43DB-9D56-56A9BDF049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E55A6E9-B5C3-4246-B3AD-553DD9FA3034}"/>
              </a:ext>
            </a:extLst>
          </p:cNvPr>
          <p:cNvPicPr>
            <a:picLocks noChangeAspect="1"/>
          </p:cNvPicPr>
          <p:nvPr/>
        </p:nvPicPr>
        <p:blipFill>
          <a:blip r:embed="rId2"/>
          <a:stretch>
            <a:fillRect/>
          </a:stretch>
        </p:blipFill>
        <p:spPr>
          <a:xfrm>
            <a:off x="0" y="1233713"/>
            <a:ext cx="4678489" cy="4172857"/>
          </a:xfrm>
          <a:prstGeom prst="rect">
            <a:avLst/>
          </a:prstGeom>
        </p:spPr>
      </p:pic>
      <p:pic>
        <p:nvPicPr>
          <p:cNvPr id="5" name="Picture 4">
            <a:extLst>
              <a:ext uri="{FF2B5EF4-FFF2-40B4-BE49-F238E27FC236}">
                <a16:creationId xmlns:a16="http://schemas.microsoft.com/office/drawing/2014/main" id="{E3F4BEDB-FF0F-48CB-87B0-AA53A2660ECA}"/>
              </a:ext>
            </a:extLst>
          </p:cNvPr>
          <p:cNvPicPr>
            <a:picLocks noChangeAspect="1"/>
          </p:cNvPicPr>
          <p:nvPr/>
        </p:nvPicPr>
        <p:blipFill>
          <a:blip r:embed="rId3"/>
          <a:stretch>
            <a:fillRect/>
          </a:stretch>
        </p:blipFill>
        <p:spPr>
          <a:xfrm>
            <a:off x="4370587" y="0"/>
            <a:ext cx="4878598" cy="4351339"/>
          </a:xfrm>
          <a:prstGeom prst="rect">
            <a:avLst/>
          </a:prstGeom>
        </p:spPr>
      </p:pic>
      <p:pic>
        <p:nvPicPr>
          <p:cNvPr id="6" name="Picture 5">
            <a:extLst>
              <a:ext uri="{FF2B5EF4-FFF2-40B4-BE49-F238E27FC236}">
                <a16:creationId xmlns:a16="http://schemas.microsoft.com/office/drawing/2014/main" id="{D63C3BD0-7B9A-4BF4-938E-78967AF59943}"/>
              </a:ext>
            </a:extLst>
          </p:cNvPr>
          <p:cNvPicPr>
            <a:picLocks noChangeAspect="1"/>
          </p:cNvPicPr>
          <p:nvPr/>
        </p:nvPicPr>
        <p:blipFill>
          <a:blip r:embed="rId4"/>
          <a:stretch>
            <a:fillRect/>
          </a:stretch>
        </p:blipFill>
        <p:spPr>
          <a:xfrm>
            <a:off x="7665331" y="2871796"/>
            <a:ext cx="4526669" cy="4037445"/>
          </a:xfrm>
          <a:prstGeom prst="rect">
            <a:avLst/>
          </a:prstGeom>
        </p:spPr>
      </p:pic>
    </p:spTree>
    <p:extLst>
      <p:ext uri="{BB962C8B-B14F-4D97-AF65-F5344CB8AC3E}">
        <p14:creationId xmlns:p14="http://schemas.microsoft.com/office/powerpoint/2010/main" val="12566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03EB-D779-47F3-8DBF-FCB2A47F71FF}"/>
              </a:ext>
            </a:extLst>
          </p:cNvPr>
          <p:cNvSpPr>
            <a:spLocks noGrp="1"/>
          </p:cNvSpPr>
          <p:nvPr>
            <p:ph type="title"/>
          </p:nvPr>
        </p:nvSpPr>
        <p:spPr/>
        <p:txBody>
          <a:bodyPr/>
          <a:lstStyle/>
          <a:p>
            <a:r>
              <a:rPr lang="en-US" dirty="0"/>
              <a:t>C6</a:t>
            </a:r>
          </a:p>
        </p:txBody>
      </p:sp>
      <p:sp>
        <p:nvSpPr>
          <p:cNvPr id="3" name="Content Placeholder 2">
            <a:extLst>
              <a:ext uri="{FF2B5EF4-FFF2-40B4-BE49-F238E27FC236}">
                <a16:creationId xmlns:a16="http://schemas.microsoft.com/office/drawing/2014/main" id="{F5E38D0E-FCA2-4C2D-B5F7-E04C84AFF2C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A12314-96DD-4C08-912D-AF8FB7E103D4}"/>
              </a:ext>
            </a:extLst>
          </p:cNvPr>
          <p:cNvPicPr>
            <a:picLocks noChangeAspect="1"/>
          </p:cNvPicPr>
          <p:nvPr/>
        </p:nvPicPr>
        <p:blipFill>
          <a:blip r:embed="rId2"/>
          <a:stretch>
            <a:fillRect/>
          </a:stretch>
        </p:blipFill>
        <p:spPr>
          <a:xfrm>
            <a:off x="190473" y="1320799"/>
            <a:ext cx="4206573" cy="3751943"/>
          </a:xfrm>
          <a:prstGeom prst="rect">
            <a:avLst/>
          </a:prstGeom>
        </p:spPr>
      </p:pic>
      <p:pic>
        <p:nvPicPr>
          <p:cNvPr id="5" name="Picture 4">
            <a:extLst>
              <a:ext uri="{FF2B5EF4-FFF2-40B4-BE49-F238E27FC236}">
                <a16:creationId xmlns:a16="http://schemas.microsoft.com/office/drawing/2014/main" id="{79922D05-B8A1-4DB4-9591-14F8D46BBB09}"/>
              </a:ext>
            </a:extLst>
          </p:cNvPr>
          <p:cNvPicPr>
            <a:picLocks noChangeAspect="1"/>
          </p:cNvPicPr>
          <p:nvPr/>
        </p:nvPicPr>
        <p:blipFill>
          <a:blip r:embed="rId3"/>
          <a:stretch>
            <a:fillRect/>
          </a:stretch>
        </p:blipFill>
        <p:spPr>
          <a:xfrm>
            <a:off x="3735015" y="0"/>
            <a:ext cx="4721970" cy="4211638"/>
          </a:xfrm>
          <a:prstGeom prst="rect">
            <a:avLst/>
          </a:prstGeom>
        </p:spPr>
      </p:pic>
      <p:pic>
        <p:nvPicPr>
          <p:cNvPr id="6" name="Picture 5">
            <a:extLst>
              <a:ext uri="{FF2B5EF4-FFF2-40B4-BE49-F238E27FC236}">
                <a16:creationId xmlns:a16="http://schemas.microsoft.com/office/drawing/2014/main" id="{A00D6539-95C8-47F9-B72E-019B2F31070A}"/>
              </a:ext>
            </a:extLst>
          </p:cNvPr>
          <p:cNvPicPr>
            <a:picLocks noChangeAspect="1"/>
          </p:cNvPicPr>
          <p:nvPr/>
        </p:nvPicPr>
        <p:blipFill>
          <a:blip r:embed="rId4"/>
          <a:stretch>
            <a:fillRect/>
          </a:stretch>
        </p:blipFill>
        <p:spPr>
          <a:xfrm>
            <a:off x="7578245" y="2742881"/>
            <a:ext cx="4613755" cy="4115119"/>
          </a:xfrm>
          <a:prstGeom prst="rect">
            <a:avLst/>
          </a:prstGeom>
        </p:spPr>
      </p:pic>
    </p:spTree>
    <p:extLst>
      <p:ext uri="{BB962C8B-B14F-4D97-AF65-F5344CB8AC3E}">
        <p14:creationId xmlns:p14="http://schemas.microsoft.com/office/powerpoint/2010/main" val="2396668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8C5E-91E7-4B04-A43B-93A773E095CF}"/>
              </a:ext>
            </a:extLst>
          </p:cNvPr>
          <p:cNvSpPr>
            <a:spLocks noGrp="1"/>
          </p:cNvSpPr>
          <p:nvPr>
            <p:ph type="title"/>
          </p:nvPr>
        </p:nvSpPr>
        <p:spPr/>
        <p:txBody>
          <a:bodyPr/>
          <a:lstStyle/>
          <a:p>
            <a:r>
              <a:rPr lang="en-US" dirty="0"/>
              <a:t>C7</a:t>
            </a:r>
          </a:p>
        </p:txBody>
      </p:sp>
      <p:sp>
        <p:nvSpPr>
          <p:cNvPr id="3" name="Content Placeholder 2">
            <a:extLst>
              <a:ext uri="{FF2B5EF4-FFF2-40B4-BE49-F238E27FC236}">
                <a16:creationId xmlns:a16="http://schemas.microsoft.com/office/drawing/2014/main" id="{35161AFC-CC50-47FA-82A3-53C5E0CFB84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81E5668-D015-411A-A5ED-7A0EF851A0F2}"/>
              </a:ext>
            </a:extLst>
          </p:cNvPr>
          <p:cNvPicPr>
            <a:picLocks noChangeAspect="1"/>
          </p:cNvPicPr>
          <p:nvPr/>
        </p:nvPicPr>
        <p:blipFill>
          <a:blip r:embed="rId2"/>
          <a:stretch>
            <a:fillRect/>
          </a:stretch>
        </p:blipFill>
        <p:spPr>
          <a:xfrm>
            <a:off x="3601331" y="387350"/>
            <a:ext cx="4613398" cy="4114800"/>
          </a:xfrm>
          <a:prstGeom prst="rect">
            <a:avLst/>
          </a:prstGeom>
        </p:spPr>
      </p:pic>
      <p:pic>
        <p:nvPicPr>
          <p:cNvPr id="5" name="Picture 4">
            <a:extLst>
              <a:ext uri="{FF2B5EF4-FFF2-40B4-BE49-F238E27FC236}">
                <a16:creationId xmlns:a16="http://schemas.microsoft.com/office/drawing/2014/main" id="{D9A71A97-F2A4-4F64-89A2-65EAFBE690AB}"/>
              </a:ext>
            </a:extLst>
          </p:cNvPr>
          <p:cNvPicPr>
            <a:picLocks noChangeAspect="1"/>
          </p:cNvPicPr>
          <p:nvPr/>
        </p:nvPicPr>
        <p:blipFill>
          <a:blip r:embed="rId3"/>
          <a:stretch>
            <a:fillRect/>
          </a:stretch>
        </p:blipFill>
        <p:spPr>
          <a:xfrm>
            <a:off x="7578602" y="2674937"/>
            <a:ext cx="4613398" cy="4114800"/>
          </a:xfrm>
          <a:prstGeom prst="rect">
            <a:avLst/>
          </a:prstGeom>
        </p:spPr>
      </p:pic>
      <p:pic>
        <p:nvPicPr>
          <p:cNvPr id="6" name="Picture 5">
            <a:extLst>
              <a:ext uri="{FF2B5EF4-FFF2-40B4-BE49-F238E27FC236}">
                <a16:creationId xmlns:a16="http://schemas.microsoft.com/office/drawing/2014/main" id="{884EC06F-A9F2-40EF-8FED-C06EC1CB6FE6}"/>
              </a:ext>
            </a:extLst>
          </p:cNvPr>
          <p:cNvPicPr>
            <a:picLocks noChangeAspect="1"/>
          </p:cNvPicPr>
          <p:nvPr/>
        </p:nvPicPr>
        <p:blipFill>
          <a:blip r:embed="rId4"/>
          <a:stretch>
            <a:fillRect/>
          </a:stretch>
        </p:blipFill>
        <p:spPr>
          <a:xfrm>
            <a:off x="0" y="2902857"/>
            <a:ext cx="4434395" cy="3955143"/>
          </a:xfrm>
          <a:prstGeom prst="rect">
            <a:avLst/>
          </a:prstGeom>
        </p:spPr>
      </p:pic>
    </p:spTree>
    <p:extLst>
      <p:ext uri="{BB962C8B-B14F-4D97-AF65-F5344CB8AC3E}">
        <p14:creationId xmlns:p14="http://schemas.microsoft.com/office/powerpoint/2010/main" val="1394268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F511-8C5C-4FA2-A695-D47718038510}"/>
              </a:ext>
            </a:extLst>
          </p:cNvPr>
          <p:cNvSpPr>
            <a:spLocks noGrp="1"/>
          </p:cNvSpPr>
          <p:nvPr>
            <p:ph type="title"/>
          </p:nvPr>
        </p:nvSpPr>
        <p:spPr/>
        <p:txBody>
          <a:bodyPr/>
          <a:lstStyle/>
          <a:p>
            <a:r>
              <a:rPr lang="en-US" dirty="0"/>
              <a:t>C8</a:t>
            </a:r>
          </a:p>
        </p:txBody>
      </p:sp>
      <p:sp>
        <p:nvSpPr>
          <p:cNvPr id="3" name="Content Placeholder 2">
            <a:extLst>
              <a:ext uri="{FF2B5EF4-FFF2-40B4-BE49-F238E27FC236}">
                <a16:creationId xmlns:a16="http://schemas.microsoft.com/office/drawing/2014/main" id="{A5C424A6-47DE-4D7A-9BB4-F4EFC862B0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1E0F8A-67A0-41AC-9BFA-A9F2413196DC}"/>
              </a:ext>
            </a:extLst>
          </p:cNvPr>
          <p:cNvPicPr>
            <a:picLocks noChangeAspect="1"/>
          </p:cNvPicPr>
          <p:nvPr/>
        </p:nvPicPr>
        <p:blipFill>
          <a:blip r:embed="rId2"/>
          <a:stretch>
            <a:fillRect/>
          </a:stretch>
        </p:blipFill>
        <p:spPr>
          <a:xfrm>
            <a:off x="0" y="1350286"/>
            <a:ext cx="4601029" cy="4103768"/>
          </a:xfrm>
          <a:prstGeom prst="rect">
            <a:avLst/>
          </a:prstGeom>
        </p:spPr>
      </p:pic>
      <p:pic>
        <p:nvPicPr>
          <p:cNvPr id="5" name="Picture 4">
            <a:extLst>
              <a:ext uri="{FF2B5EF4-FFF2-40B4-BE49-F238E27FC236}">
                <a16:creationId xmlns:a16="http://schemas.microsoft.com/office/drawing/2014/main" id="{E16AB35C-6230-449F-B5A5-CF8A3541A4B8}"/>
              </a:ext>
            </a:extLst>
          </p:cNvPr>
          <p:cNvPicPr>
            <a:picLocks noChangeAspect="1"/>
          </p:cNvPicPr>
          <p:nvPr/>
        </p:nvPicPr>
        <p:blipFill>
          <a:blip r:embed="rId3"/>
          <a:stretch>
            <a:fillRect/>
          </a:stretch>
        </p:blipFill>
        <p:spPr>
          <a:xfrm>
            <a:off x="3805439" y="-222130"/>
            <a:ext cx="5207932" cy="4577042"/>
          </a:xfrm>
          <a:prstGeom prst="rect">
            <a:avLst/>
          </a:prstGeom>
        </p:spPr>
      </p:pic>
      <p:pic>
        <p:nvPicPr>
          <p:cNvPr id="6" name="Picture 5">
            <a:extLst>
              <a:ext uri="{FF2B5EF4-FFF2-40B4-BE49-F238E27FC236}">
                <a16:creationId xmlns:a16="http://schemas.microsoft.com/office/drawing/2014/main" id="{FDAC9931-9707-475C-B779-BE63F7515A1E}"/>
              </a:ext>
            </a:extLst>
          </p:cNvPr>
          <p:cNvPicPr>
            <a:picLocks noChangeAspect="1"/>
          </p:cNvPicPr>
          <p:nvPr/>
        </p:nvPicPr>
        <p:blipFill>
          <a:blip r:embed="rId4"/>
          <a:stretch>
            <a:fillRect/>
          </a:stretch>
        </p:blipFill>
        <p:spPr>
          <a:xfrm>
            <a:off x="8087003" y="3196654"/>
            <a:ext cx="4104997" cy="3661346"/>
          </a:xfrm>
          <a:prstGeom prst="rect">
            <a:avLst/>
          </a:prstGeom>
        </p:spPr>
      </p:pic>
    </p:spTree>
    <p:extLst>
      <p:ext uri="{BB962C8B-B14F-4D97-AF65-F5344CB8AC3E}">
        <p14:creationId xmlns:p14="http://schemas.microsoft.com/office/powerpoint/2010/main" val="287965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F9F0-EAFD-44FA-9DE0-6C37B514945C}"/>
              </a:ext>
            </a:extLst>
          </p:cNvPr>
          <p:cNvSpPr>
            <a:spLocks noGrp="1"/>
          </p:cNvSpPr>
          <p:nvPr>
            <p:ph type="title"/>
          </p:nvPr>
        </p:nvSpPr>
        <p:spPr/>
        <p:txBody>
          <a:bodyPr/>
          <a:lstStyle/>
          <a:p>
            <a:r>
              <a:rPr lang="en-US" dirty="0"/>
              <a:t>C9</a:t>
            </a:r>
          </a:p>
        </p:txBody>
      </p:sp>
      <p:sp>
        <p:nvSpPr>
          <p:cNvPr id="3" name="Content Placeholder 2">
            <a:extLst>
              <a:ext uri="{FF2B5EF4-FFF2-40B4-BE49-F238E27FC236}">
                <a16:creationId xmlns:a16="http://schemas.microsoft.com/office/drawing/2014/main" id="{700089CF-A265-4562-8AB6-3C375EF52A4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F5785E7-A529-4A2E-800B-764917141F1D}"/>
              </a:ext>
            </a:extLst>
          </p:cNvPr>
          <p:cNvPicPr>
            <a:picLocks noChangeAspect="1"/>
          </p:cNvPicPr>
          <p:nvPr/>
        </p:nvPicPr>
        <p:blipFill>
          <a:blip r:embed="rId2"/>
          <a:stretch>
            <a:fillRect/>
          </a:stretch>
        </p:blipFill>
        <p:spPr>
          <a:xfrm>
            <a:off x="277559" y="1358495"/>
            <a:ext cx="4642784" cy="4141010"/>
          </a:xfrm>
          <a:prstGeom prst="rect">
            <a:avLst/>
          </a:prstGeom>
        </p:spPr>
      </p:pic>
      <p:pic>
        <p:nvPicPr>
          <p:cNvPr id="5" name="Picture 4">
            <a:extLst>
              <a:ext uri="{FF2B5EF4-FFF2-40B4-BE49-F238E27FC236}">
                <a16:creationId xmlns:a16="http://schemas.microsoft.com/office/drawing/2014/main" id="{718CA9BC-920A-4E9B-81B7-52447D449CFF}"/>
              </a:ext>
            </a:extLst>
          </p:cNvPr>
          <p:cNvPicPr>
            <a:picLocks noChangeAspect="1"/>
          </p:cNvPicPr>
          <p:nvPr/>
        </p:nvPicPr>
        <p:blipFill>
          <a:blip r:embed="rId3"/>
          <a:stretch>
            <a:fillRect/>
          </a:stretch>
        </p:blipFill>
        <p:spPr>
          <a:xfrm>
            <a:off x="4920343" y="-130175"/>
            <a:ext cx="4385575" cy="3911600"/>
          </a:xfrm>
          <a:prstGeom prst="rect">
            <a:avLst/>
          </a:prstGeom>
        </p:spPr>
      </p:pic>
      <p:pic>
        <p:nvPicPr>
          <p:cNvPr id="6" name="Picture 5">
            <a:extLst>
              <a:ext uri="{FF2B5EF4-FFF2-40B4-BE49-F238E27FC236}">
                <a16:creationId xmlns:a16="http://schemas.microsoft.com/office/drawing/2014/main" id="{0CE80095-2935-4898-B4F8-E233EEB0115D}"/>
              </a:ext>
            </a:extLst>
          </p:cNvPr>
          <p:cNvPicPr>
            <a:picLocks noChangeAspect="1"/>
          </p:cNvPicPr>
          <p:nvPr/>
        </p:nvPicPr>
        <p:blipFill>
          <a:blip r:embed="rId4"/>
          <a:stretch>
            <a:fillRect/>
          </a:stretch>
        </p:blipFill>
        <p:spPr>
          <a:xfrm>
            <a:off x="7365529" y="2462777"/>
            <a:ext cx="4315528" cy="3849123"/>
          </a:xfrm>
          <a:prstGeom prst="rect">
            <a:avLst/>
          </a:prstGeom>
        </p:spPr>
      </p:pic>
    </p:spTree>
    <p:extLst>
      <p:ext uri="{BB962C8B-B14F-4D97-AF65-F5344CB8AC3E}">
        <p14:creationId xmlns:p14="http://schemas.microsoft.com/office/powerpoint/2010/main" val="4175478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DE4F-EE2F-4C37-8BC8-C173914572FE}"/>
              </a:ext>
            </a:extLst>
          </p:cNvPr>
          <p:cNvSpPr>
            <a:spLocks noGrp="1"/>
          </p:cNvSpPr>
          <p:nvPr>
            <p:ph type="title"/>
          </p:nvPr>
        </p:nvSpPr>
        <p:spPr/>
        <p:txBody>
          <a:bodyPr/>
          <a:lstStyle/>
          <a:p>
            <a:r>
              <a:rPr lang="en-US" dirty="0"/>
              <a:t>C10</a:t>
            </a:r>
          </a:p>
        </p:txBody>
      </p:sp>
      <p:sp>
        <p:nvSpPr>
          <p:cNvPr id="3" name="Content Placeholder 2">
            <a:extLst>
              <a:ext uri="{FF2B5EF4-FFF2-40B4-BE49-F238E27FC236}">
                <a16:creationId xmlns:a16="http://schemas.microsoft.com/office/drawing/2014/main" id="{3C0FDFB2-3D91-4DC7-90A1-354D2672847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F98A9B9-8DF3-404B-9125-15BD039C2138}"/>
              </a:ext>
            </a:extLst>
          </p:cNvPr>
          <p:cNvPicPr>
            <a:picLocks noChangeAspect="1"/>
          </p:cNvPicPr>
          <p:nvPr/>
        </p:nvPicPr>
        <p:blipFill>
          <a:blip r:embed="rId2"/>
          <a:stretch>
            <a:fillRect/>
          </a:stretch>
        </p:blipFill>
        <p:spPr>
          <a:xfrm>
            <a:off x="0" y="1422400"/>
            <a:ext cx="4499487" cy="4013200"/>
          </a:xfrm>
          <a:prstGeom prst="rect">
            <a:avLst/>
          </a:prstGeom>
        </p:spPr>
      </p:pic>
      <p:pic>
        <p:nvPicPr>
          <p:cNvPr id="5" name="Picture 4">
            <a:extLst>
              <a:ext uri="{FF2B5EF4-FFF2-40B4-BE49-F238E27FC236}">
                <a16:creationId xmlns:a16="http://schemas.microsoft.com/office/drawing/2014/main" id="{92D74987-02B6-46B5-B50C-9ADA38B3A839}"/>
              </a:ext>
            </a:extLst>
          </p:cNvPr>
          <p:cNvPicPr>
            <a:picLocks noChangeAspect="1"/>
          </p:cNvPicPr>
          <p:nvPr/>
        </p:nvPicPr>
        <p:blipFill>
          <a:blip r:embed="rId3"/>
          <a:stretch>
            <a:fillRect/>
          </a:stretch>
        </p:blipFill>
        <p:spPr>
          <a:xfrm>
            <a:off x="4499487" y="365125"/>
            <a:ext cx="4060115" cy="3621314"/>
          </a:xfrm>
          <a:prstGeom prst="rect">
            <a:avLst/>
          </a:prstGeom>
        </p:spPr>
      </p:pic>
      <p:pic>
        <p:nvPicPr>
          <p:cNvPr id="6" name="Picture 5">
            <a:extLst>
              <a:ext uri="{FF2B5EF4-FFF2-40B4-BE49-F238E27FC236}">
                <a16:creationId xmlns:a16="http://schemas.microsoft.com/office/drawing/2014/main" id="{B57630E5-D2F1-4899-85E4-8863903FAB86}"/>
              </a:ext>
            </a:extLst>
          </p:cNvPr>
          <p:cNvPicPr>
            <a:picLocks noChangeAspect="1"/>
          </p:cNvPicPr>
          <p:nvPr/>
        </p:nvPicPr>
        <p:blipFill>
          <a:blip r:embed="rId4"/>
          <a:stretch>
            <a:fillRect/>
          </a:stretch>
        </p:blipFill>
        <p:spPr>
          <a:xfrm>
            <a:off x="7331502" y="3106057"/>
            <a:ext cx="4206573" cy="3751943"/>
          </a:xfrm>
          <a:prstGeom prst="rect">
            <a:avLst/>
          </a:prstGeom>
        </p:spPr>
      </p:pic>
    </p:spTree>
    <p:extLst>
      <p:ext uri="{BB962C8B-B14F-4D97-AF65-F5344CB8AC3E}">
        <p14:creationId xmlns:p14="http://schemas.microsoft.com/office/powerpoint/2010/main" val="1059202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3F96E-AEC0-464A-B4DE-A4C30566A131}"/>
              </a:ext>
            </a:extLst>
          </p:cNvPr>
          <p:cNvSpPr>
            <a:spLocks noGrp="1"/>
          </p:cNvSpPr>
          <p:nvPr>
            <p:ph type="title"/>
          </p:nvPr>
        </p:nvSpPr>
        <p:spPr/>
        <p:txBody>
          <a:bodyPr/>
          <a:lstStyle/>
          <a:p>
            <a:r>
              <a:rPr lang="en-US" dirty="0"/>
              <a:t>C11</a:t>
            </a:r>
          </a:p>
        </p:txBody>
      </p:sp>
      <p:sp>
        <p:nvSpPr>
          <p:cNvPr id="3" name="Content Placeholder 2">
            <a:extLst>
              <a:ext uri="{FF2B5EF4-FFF2-40B4-BE49-F238E27FC236}">
                <a16:creationId xmlns:a16="http://schemas.microsoft.com/office/drawing/2014/main" id="{7EF05B79-45B7-4806-9491-384A345260E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A11ED2-F67C-4433-99B8-6CCD15D15A22}"/>
              </a:ext>
            </a:extLst>
          </p:cNvPr>
          <p:cNvPicPr>
            <a:picLocks noChangeAspect="1"/>
          </p:cNvPicPr>
          <p:nvPr/>
        </p:nvPicPr>
        <p:blipFill>
          <a:blip r:embed="rId2"/>
          <a:stretch>
            <a:fillRect/>
          </a:stretch>
        </p:blipFill>
        <p:spPr>
          <a:xfrm>
            <a:off x="146931" y="1277257"/>
            <a:ext cx="5052769" cy="4506686"/>
          </a:xfrm>
          <a:prstGeom prst="rect">
            <a:avLst/>
          </a:prstGeom>
        </p:spPr>
      </p:pic>
      <p:pic>
        <p:nvPicPr>
          <p:cNvPr id="5" name="Picture 4">
            <a:extLst>
              <a:ext uri="{FF2B5EF4-FFF2-40B4-BE49-F238E27FC236}">
                <a16:creationId xmlns:a16="http://schemas.microsoft.com/office/drawing/2014/main" id="{BFAD5F2D-AAC9-4147-8F3A-34089964FA3C}"/>
              </a:ext>
            </a:extLst>
          </p:cNvPr>
          <p:cNvPicPr>
            <a:picLocks noChangeAspect="1"/>
          </p:cNvPicPr>
          <p:nvPr/>
        </p:nvPicPr>
        <p:blipFill>
          <a:blip r:embed="rId3"/>
          <a:stretch>
            <a:fillRect/>
          </a:stretch>
        </p:blipFill>
        <p:spPr>
          <a:xfrm>
            <a:off x="5038245" y="0"/>
            <a:ext cx="4287937" cy="3824514"/>
          </a:xfrm>
          <a:prstGeom prst="rect">
            <a:avLst/>
          </a:prstGeom>
        </p:spPr>
      </p:pic>
      <p:pic>
        <p:nvPicPr>
          <p:cNvPr id="6" name="Picture 5">
            <a:extLst>
              <a:ext uri="{FF2B5EF4-FFF2-40B4-BE49-F238E27FC236}">
                <a16:creationId xmlns:a16="http://schemas.microsoft.com/office/drawing/2014/main" id="{DE19023F-96E4-43C1-AE3B-1AFF5884E314}"/>
              </a:ext>
            </a:extLst>
          </p:cNvPr>
          <p:cNvPicPr>
            <a:picLocks noChangeAspect="1"/>
          </p:cNvPicPr>
          <p:nvPr/>
        </p:nvPicPr>
        <p:blipFill>
          <a:blip r:embed="rId4"/>
          <a:stretch>
            <a:fillRect/>
          </a:stretch>
        </p:blipFill>
        <p:spPr>
          <a:xfrm>
            <a:off x="7605485" y="3052519"/>
            <a:ext cx="4238172" cy="3780127"/>
          </a:xfrm>
          <a:prstGeom prst="rect">
            <a:avLst/>
          </a:prstGeom>
        </p:spPr>
      </p:pic>
    </p:spTree>
    <p:extLst>
      <p:ext uri="{BB962C8B-B14F-4D97-AF65-F5344CB8AC3E}">
        <p14:creationId xmlns:p14="http://schemas.microsoft.com/office/powerpoint/2010/main" val="2494012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4B60-C56F-4A4C-9CAF-371EEA847F3E}"/>
              </a:ext>
            </a:extLst>
          </p:cNvPr>
          <p:cNvSpPr>
            <a:spLocks noGrp="1"/>
          </p:cNvSpPr>
          <p:nvPr>
            <p:ph type="title"/>
          </p:nvPr>
        </p:nvSpPr>
        <p:spPr/>
        <p:txBody>
          <a:bodyPr/>
          <a:lstStyle/>
          <a:p>
            <a:r>
              <a:rPr lang="en-US" dirty="0"/>
              <a:t>C12</a:t>
            </a:r>
          </a:p>
        </p:txBody>
      </p:sp>
      <p:sp>
        <p:nvSpPr>
          <p:cNvPr id="3" name="Content Placeholder 2">
            <a:extLst>
              <a:ext uri="{FF2B5EF4-FFF2-40B4-BE49-F238E27FC236}">
                <a16:creationId xmlns:a16="http://schemas.microsoft.com/office/drawing/2014/main" id="{98898B76-EFEA-4B0B-AF25-61542AACB81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00362D-638D-4696-9C71-F89D481AF096}"/>
              </a:ext>
            </a:extLst>
          </p:cNvPr>
          <p:cNvPicPr>
            <a:picLocks noChangeAspect="1"/>
          </p:cNvPicPr>
          <p:nvPr/>
        </p:nvPicPr>
        <p:blipFill>
          <a:blip r:embed="rId2"/>
          <a:stretch>
            <a:fillRect/>
          </a:stretch>
        </p:blipFill>
        <p:spPr>
          <a:xfrm>
            <a:off x="234016" y="1457384"/>
            <a:ext cx="4671812" cy="4166901"/>
          </a:xfrm>
          <a:prstGeom prst="rect">
            <a:avLst/>
          </a:prstGeom>
        </p:spPr>
      </p:pic>
      <p:pic>
        <p:nvPicPr>
          <p:cNvPr id="5" name="Picture 4">
            <a:extLst>
              <a:ext uri="{FF2B5EF4-FFF2-40B4-BE49-F238E27FC236}">
                <a16:creationId xmlns:a16="http://schemas.microsoft.com/office/drawing/2014/main" id="{24176FE4-3C5C-47C1-9597-734B39BA844B}"/>
              </a:ext>
            </a:extLst>
          </p:cNvPr>
          <p:cNvPicPr>
            <a:picLocks noChangeAspect="1"/>
          </p:cNvPicPr>
          <p:nvPr/>
        </p:nvPicPr>
        <p:blipFill>
          <a:blip r:embed="rId3"/>
          <a:stretch>
            <a:fillRect/>
          </a:stretch>
        </p:blipFill>
        <p:spPr>
          <a:xfrm>
            <a:off x="3746473" y="0"/>
            <a:ext cx="4860498" cy="4335195"/>
          </a:xfrm>
          <a:prstGeom prst="rect">
            <a:avLst/>
          </a:prstGeom>
        </p:spPr>
      </p:pic>
      <p:pic>
        <p:nvPicPr>
          <p:cNvPr id="6" name="Picture 5">
            <a:extLst>
              <a:ext uri="{FF2B5EF4-FFF2-40B4-BE49-F238E27FC236}">
                <a16:creationId xmlns:a16="http://schemas.microsoft.com/office/drawing/2014/main" id="{18F61E36-93F3-4ED7-BC86-D69E3E37836C}"/>
              </a:ext>
            </a:extLst>
          </p:cNvPr>
          <p:cNvPicPr>
            <a:picLocks noChangeAspect="1"/>
          </p:cNvPicPr>
          <p:nvPr/>
        </p:nvPicPr>
        <p:blipFill>
          <a:blip r:embed="rId4"/>
          <a:stretch>
            <a:fillRect/>
          </a:stretch>
        </p:blipFill>
        <p:spPr>
          <a:xfrm>
            <a:off x="7814101" y="3131250"/>
            <a:ext cx="4178327" cy="3726750"/>
          </a:xfrm>
          <a:prstGeom prst="rect">
            <a:avLst/>
          </a:prstGeom>
        </p:spPr>
      </p:pic>
    </p:spTree>
    <p:extLst>
      <p:ext uri="{BB962C8B-B14F-4D97-AF65-F5344CB8AC3E}">
        <p14:creationId xmlns:p14="http://schemas.microsoft.com/office/powerpoint/2010/main" val="160491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FC6E-C2F6-42D6-A074-00F3301E8E15}"/>
              </a:ext>
            </a:extLst>
          </p:cNvPr>
          <p:cNvSpPr>
            <a:spLocks noGrp="1"/>
          </p:cNvSpPr>
          <p:nvPr>
            <p:ph type="title"/>
          </p:nvPr>
        </p:nvSpPr>
        <p:spPr/>
        <p:txBody>
          <a:bodyPr/>
          <a:lstStyle/>
          <a:p>
            <a:r>
              <a:rPr lang="en-US" dirty="0"/>
              <a:t>C13</a:t>
            </a:r>
          </a:p>
        </p:txBody>
      </p:sp>
      <p:sp>
        <p:nvSpPr>
          <p:cNvPr id="3" name="Content Placeholder 2">
            <a:extLst>
              <a:ext uri="{FF2B5EF4-FFF2-40B4-BE49-F238E27FC236}">
                <a16:creationId xmlns:a16="http://schemas.microsoft.com/office/drawing/2014/main" id="{02EA3832-227B-4983-870D-C80FCD55A5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60218FC-502B-4573-BAAC-DB282E899B30}"/>
              </a:ext>
            </a:extLst>
          </p:cNvPr>
          <p:cNvPicPr>
            <a:picLocks noChangeAspect="1"/>
          </p:cNvPicPr>
          <p:nvPr/>
        </p:nvPicPr>
        <p:blipFill>
          <a:blip r:embed="rId2"/>
          <a:stretch>
            <a:fillRect/>
          </a:stretch>
        </p:blipFill>
        <p:spPr>
          <a:xfrm>
            <a:off x="292074" y="1335315"/>
            <a:ext cx="4060115" cy="3621314"/>
          </a:xfrm>
          <a:prstGeom prst="rect">
            <a:avLst/>
          </a:prstGeom>
        </p:spPr>
      </p:pic>
      <p:pic>
        <p:nvPicPr>
          <p:cNvPr id="5" name="Picture 4">
            <a:extLst>
              <a:ext uri="{FF2B5EF4-FFF2-40B4-BE49-F238E27FC236}">
                <a16:creationId xmlns:a16="http://schemas.microsoft.com/office/drawing/2014/main" id="{3EB0AF13-D542-496B-9900-9421A84F698D}"/>
              </a:ext>
            </a:extLst>
          </p:cNvPr>
          <p:cNvPicPr>
            <a:picLocks noChangeAspect="1"/>
          </p:cNvPicPr>
          <p:nvPr/>
        </p:nvPicPr>
        <p:blipFill>
          <a:blip r:embed="rId3"/>
          <a:stretch>
            <a:fillRect/>
          </a:stretch>
        </p:blipFill>
        <p:spPr>
          <a:xfrm>
            <a:off x="3927622" y="0"/>
            <a:ext cx="4336756" cy="3868057"/>
          </a:xfrm>
          <a:prstGeom prst="rect">
            <a:avLst/>
          </a:prstGeom>
        </p:spPr>
      </p:pic>
      <p:pic>
        <p:nvPicPr>
          <p:cNvPr id="6" name="Picture 5">
            <a:extLst>
              <a:ext uri="{FF2B5EF4-FFF2-40B4-BE49-F238E27FC236}">
                <a16:creationId xmlns:a16="http://schemas.microsoft.com/office/drawing/2014/main" id="{00ACEB78-BB01-4921-A46C-4D6E36D917D3}"/>
              </a:ext>
            </a:extLst>
          </p:cNvPr>
          <p:cNvPicPr>
            <a:picLocks noChangeAspect="1"/>
          </p:cNvPicPr>
          <p:nvPr/>
        </p:nvPicPr>
        <p:blipFill>
          <a:blip r:embed="rId4"/>
          <a:stretch>
            <a:fillRect/>
          </a:stretch>
        </p:blipFill>
        <p:spPr>
          <a:xfrm>
            <a:off x="7441611" y="2830285"/>
            <a:ext cx="4336756" cy="3868057"/>
          </a:xfrm>
          <a:prstGeom prst="rect">
            <a:avLst/>
          </a:prstGeom>
        </p:spPr>
      </p:pic>
    </p:spTree>
    <p:extLst>
      <p:ext uri="{BB962C8B-B14F-4D97-AF65-F5344CB8AC3E}">
        <p14:creationId xmlns:p14="http://schemas.microsoft.com/office/powerpoint/2010/main" val="493784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FB6E-902C-4CE0-BF77-969B1BBF9355}"/>
              </a:ext>
            </a:extLst>
          </p:cNvPr>
          <p:cNvSpPr>
            <a:spLocks noGrp="1"/>
          </p:cNvSpPr>
          <p:nvPr>
            <p:ph type="title"/>
          </p:nvPr>
        </p:nvSpPr>
        <p:spPr/>
        <p:txBody>
          <a:bodyPr/>
          <a:lstStyle/>
          <a:p>
            <a:r>
              <a:rPr lang="en-US" dirty="0"/>
              <a:t>C14</a:t>
            </a:r>
          </a:p>
        </p:txBody>
      </p:sp>
      <p:sp>
        <p:nvSpPr>
          <p:cNvPr id="3" name="Content Placeholder 2">
            <a:extLst>
              <a:ext uri="{FF2B5EF4-FFF2-40B4-BE49-F238E27FC236}">
                <a16:creationId xmlns:a16="http://schemas.microsoft.com/office/drawing/2014/main" id="{D2EF9F69-402E-4F82-B0A0-5919958747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60A2AAA-A6A1-4BA3-9E9B-40C1D357774E}"/>
              </a:ext>
            </a:extLst>
          </p:cNvPr>
          <p:cNvPicPr>
            <a:picLocks noChangeAspect="1"/>
          </p:cNvPicPr>
          <p:nvPr/>
        </p:nvPicPr>
        <p:blipFill>
          <a:blip r:embed="rId2"/>
          <a:stretch>
            <a:fillRect/>
          </a:stretch>
        </p:blipFill>
        <p:spPr>
          <a:xfrm>
            <a:off x="146930" y="1219200"/>
            <a:ext cx="4629670" cy="4129314"/>
          </a:xfrm>
          <a:prstGeom prst="rect">
            <a:avLst/>
          </a:prstGeom>
        </p:spPr>
      </p:pic>
      <p:pic>
        <p:nvPicPr>
          <p:cNvPr id="5" name="Picture 4">
            <a:extLst>
              <a:ext uri="{FF2B5EF4-FFF2-40B4-BE49-F238E27FC236}">
                <a16:creationId xmlns:a16="http://schemas.microsoft.com/office/drawing/2014/main" id="{0087C360-8374-4139-A3F2-85402D9569D8}"/>
              </a:ext>
            </a:extLst>
          </p:cNvPr>
          <p:cNvPicPr>
            <a:picLocks noChangeAspect="1"/>
          </p:cNvPicPr>
          <p:nvPr/>
        </p:nvPicPr>
        <p:blipFill>
          <a:blip r:embed="rId3"/>
          <a:stretch>
            <a:fillRect/>
          </a:stretch>
        </p:blipFill>
        <p:spPr>
          <a:xfrm>
            <a:off x="3949673" y="0"/>
            <a:ext cx="4835880" cy="4313237"/>
          </a:xfrm>
          <a:prstGeom prst="rect">
            <a:avLst/>
          </a:prstGeom>
        </p:spPr>
      </p:pic>
      <p:pic>
        <p:nvPicPr>
          <p:cNvPr id="6" name="Picture 5">
            <a:extLst>
              <a:ext uri="{FF2B5EF4-FFF2-40B4-BE49-F238E27FC236}">
                <a16:creationId xmlns:a16="http://schemas.microsoft.com/office/drawing/2014/main" id="{0A1345F9-E47E-45AA-AD60-A154993778AE}"/>
              </a:ext>
            </a:extLst>
          </p:cNvPr>
          <p:cNvPicPr>
            <a:picLocks noChangeAspect="1"/>
          </p:cNvPicPr>
          <p:nvPr/>
        </p:nvPicPr>
        <p:blipFill>
          <a:blip r:embed="rId4"/>
          <a:stretch>
            <a:fillRect/>
          </a:stretch>
        </p:blipFill>
        <p:spPr>
          <a:xfrm>
            <a:off x="7445829" y="2755827"/>
            <a:ext cx="4599241" cy="4102173"/>
          </a:xfrm>
          <a:prstGeom prst="rect">
            <a:avLst/>
          </a:prstGeom>
        </p:spPr>
      </p:pic>
    </p:spTree>
    <p:extLst>
      <p:ext uri="{BB962C8B-B14F-4D97-AF65-F5344CB8AC3E}">
        <p14:creationId xmlns:p14="http://schemas.microsoft.com/office/powerpoint/2010/main" val="2933947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3CC0-6CFA-49AA-9861-6E2D5B7161D9}"/>
              </a:ext>
            </a:extLst>
          </p:cNvPr>
          <p:cNvSpPr>
            <a:spLocks noGrp="1"/>
          </p:cNvSpPr>
          <p:nvPr>
            <p:ph type="title"/>
          </p:nvPr>
        </p:nvSpPr>
        <p:spPr/>
        <p:txBody>
          <a:bodyPr/>
          <a:lstStyle/>
          <a:p>
            <a:r>
              <a:rPr lang="en-US" dirty="0"/>
              <a:t>A4</a:t>
            </a:r>
          </a:p>
        </p:txBody>
      </p:sp>
      <p:sp>
        <p:nvSpPr>
          <p:cNvPr id="3" name="Content Placeholder 2">
            <a:extLst>
              <a:ext uri="{FF2B5EF4-FFF2-40B4-BE49-F238E27FC236}">
                <a16:creationId xmlns:a16="http://schemas.microsoft.com/office/drawing/2014/main" id="{6C39AE08-CEEB-4A26-8FBC-4F3DCE6D46C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26F7898-BE9B-4E58-AC7A-0D0FC8BD9BA3}"/>
              </a:ext>
            </a:extLst>
          </p:cNvPr>
          <p:cNvPicPr>
            <a:picLocks noChangeAspect="1"/>
          </p:cNvPicPr>
          <p:nvPr/>
        </p:nvPicPr>
        <p:blipFill>
          <a:blip r:embed="rId2"/>
          <a:stretch>
            <a:fillRect/>
          </a:stretch>
        </p:blipFill>
        <p:spPr>
          <a:xfrm>
            <a:off x="111617" y="1260835"/>
            <a:ext cx="4388804" cy="3914480"/>
          </a:xfrm>
          <a:prstGeom prst="rect">
            <a:avLst/>
          </a:prstGeom>
        </p:spPr>
      </p:pic>
      <p:pic>
        <p:nvPicPr>
          <p:cNvPr id="5" name="Picture 4">
            <a:extLst>
              <a:ext uri="{FF2B5EF4-FFF2-40B4-BE49-F238E27FC236}">
                <a16:creationId xmlns:a16="http://schemas.microsoft.com/office/drawing/2014/main" id="{052BCEDC-6AD5-4713-A07B-8706850ACF22}"/>
              </a:ext>
            </a:extLst>
          </p:cNvPr>
          <p:cNvPicPr>
            <a:picLocks noChangeAspect="1"/>
          </p:cNvPicPr>
          <p:nvPr/>
        </p:nvPicPr>
        <p:blipFill>
          <a:blip r:embed="rId3"/>
          <a:stretch>
            <a:fillRect/>
          </a:stretch>
        </p:blipFill>
        <p:spPr>
          <a:xfrm>
            <a:off x="4212063" y="41547"/>
            <a:ext cx="4130659" cy="3684234"/>
          </a:xfrm>
          <a:prstGeom prst="rect">
            <a:avLst/>
          </a:prstGeom>
        </p:spPr>
      </p:pic>
      <p:pic>
        <p:nvPicPr>
          <p:cNvPr id="6" name="Picture 5">
            <a:extLst>
              <a:ext uri="{FF2B5EF4-FFF2-40B4-BE49-F238E27FC236}">
                <a16:creationId xmlns:a16="http://schemas.microsoft.com/office/drawing/2014/main" id="{F6AD3F4F-3369-4DF5-94C8-35BCABAC3D8B}"/>
              </a:ext>
            </a:extLst>
          </p:cNvPr>
          <p:cNvPicPr>
            <a:picLocks noChangeAspect="1"/>
          </p:cNvPicPr>
          <p:nvPr/>
        </p:nvPicPr>
        <p:blipFill>
          <a:blip r:embed="rId4"/>
          <a:stretch>
            <a:fillRect/>
          </a:stretch>
        </p:blipFill>
        <p:spPr>
          <a:xfrm>
            <a:off x="6814075" y="3044534"/>
            <a:ext cx="3979616" cy="3549515"/>
          </a:xfrm>
          <a:prstGeom prst="rect">
            <a:avLst/>
          </a:prstGeom>
        </p:spPr>
      </p:pic>
    </p:spTree>
    <p:extLst>
      <p:ext uri="{BB962C8B-B14F-4D97-AF65-F5344CB8AC3E}">
        <p14:creationId xmlns:p14="http://schemas.microsoft.com/office/powerpoint/2010/main" val="2072347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871D-DEE5-4A04-A16B-A78CB5B4A0BA}"/>
              </a:ext>
            </a:extLst>
          </p:cNvPr>
          <p:cNvSpPr>
            <a:spLocks noGrp="1"/>
          </p:cNvSpPr>
          <p:nvPr>
            <p:ph type="title"/>
          </p:nvPr>
        </p:nvSpPr>
        <p:spPr/>
        <p:txBody>
          <a:bodyPr/>
          <a:lstStyle/>
          <a:p>
            <a:r>
              <a:rPr lang="en-US" dirty="0"/>
              <a:t>C15</a:t>
            </a:r>
          </a:p>
        </p:txBody>
      </p:sp>
      <p:sp>
        <p:nvSpPr>
          <p:cNvPr id="3" name="Content Placeholder 2">
            <a:extLst>
              <a:ext uri="{FF2B5EF4-FFF2-40B4-BE49-F238E27FC236}">
                <a16:creationId xmlns:a16="http://schemas.microsoft.com/office/drawing/2014/main" id="{CF4EFB00-2DE8-4117-8314-CC71EC389D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862C587-6AEB-415E-9DE0-4237A7ED61F5}"/>
              </a:ext>
            </a:extLst>
          </p:cNvPr>
          <p:cNvPicPr>
            <a:picLocks noChangeAspect="1"/>
          </p:cNvPicPr>
          <p:nvPr/>
        </p:nvPicPr>
        <p:blipFill>
          <a:blip r:embed="rId2"/>
          <a:stretch>
            <a:fillRect/>
          </a:stretch>
        </p:blipFill>
        <p:spPr>
          <a:xfrm>
            <a:off x="190474" y="1253331"/>
            <a:ext cx="4878597" cy="4351338"/>
          </a:xfrm>
          <a:prstGeom prst="rect">
            <a:avLst/>
          </a:prstGeom>
        </p:spPr>
      </p:pic>
      <p:pic>
        <p:nvPicPr>
          <p:cNvPr id="5" name="Picture 4">
            <a:extLst>
              <a:ext uri="{FF2B5EF4-FFF2-40B4-BE49-F238E27FC236}">
                <a16:creationId xmlns:a16="http://schemas.microsoft.com/office/drawing/2014/main" id="{DA559247-1FE5-48AE-A3B1-8A39B3EA2C03}"/>
              </a:ext>
            </a:extLst>
          </p:cNvPr>
          <p:cNvPicPr>
            <a:picLocks noChangeAspect="1"/>
          </p:cNvPicPr>
          <p:nvPr/>
        </p:nvPicPr>
        <p:blipFill>
          <a:blip r:embed="rId3"/>
          <a:stretch>
            <a:fillRect/>
          </a:stretch>
        </p:blipFill>
        <p:spPr>
          <a:xfrm>
            <a:off x="4053682" y="292894"/>
            <a:ext cx="4157753" cy="3708400"/>
          </a:xfrm>
          <a:prstGeom prst="rect">
            <a:avLst/>
          </a:prstGeom>
        </p:spPr>
      </p:pic>
      <p:pic>
        <p:nvPicPr>
          <p:cNvPr id="6" name="Picture 5">
            <a:extLst>
              <a:ext uri="{FF2B5EF4-FFF2-40B4-BE49-F238E27FC236}">
                <a16:creationId xmlns:a16="http://schemas.microsoft.com/office/drawing/2014/main" id="{1FEEEDE3-2758-4489-81B3-C68F653863D7}"/>
              </a:ext>
            </a:extLst>
          </p:cNvPr>
          <p:cNvPicPr>
            <a:picLocks noChangeAspect="1"/>
          </p:cNvPicPr>
          <p:nvPr/>
        </p:nvPicPr>
        <p:blipFill>
          <a:blip r:embed="rId4"/>
          <a:stretch>
            <a:fillRect/>
          </a:stretch>
        </p:blipFill>
        <p:spPr>
          <a:xfrm>
            <a:off x="7591516" y="2803677"/>
            <a:ext cx="4483127" cy="3998609"/>
          </a:xfrm>
          <a:prstGeom prst="rect">
            <a:avLst/>
          </a:prstGeom>
        </p:spPr>
      </p:pic>
    </p:spTree>
    <p:extLst>
      <p:ext uri="{BB962C8B-B14F-4D97-AF65-F5344CB8AC3E}">
        <p14:creationId xmlns:p14="http://schemas.microsoft.com/office/powerpoint/2010/main" val="2001418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B869-E0F9-4A85-B0F4-51330D08FDB4}"/>
              </a:ext>
            </a:extLst>
          </p:cNvPr>
          <p:cNvSpPr>
            <a:spLocks noGrp="1"/>
          </p:cNvSpPr>
          <p:nvPr>
            <p:ph type="title"/>
          </p:nvPr>
        </p:nvSpPr>
        <p:spPr/>
        <p:txBody>
          <a:bodyPr/>
          <a:lstStyle/>
          <a:p>
            <a:r>
              <a:rPr lang="en-US" dirty="0"/>
              <a:t>C16</a:t>
            </a:r>
          </a:p>
        </p:txBody>
      </p:sp>
      <p:sp>
        <p:nvSpPr>
          <p:cNvPr id="3" name="Content Placeholder 2">
            <a:extLst>
              <a:ext uri="{FF2B5EF4-FFF2-40B4-BE49-F238E27FC236}">
                <a16:creationId xmlns:a16="http://schemas.microsoft.com/office/drawing/2014/main" id="{136634C9-933D-4F69-B7A7-8E415D826A1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6DF1876-021C-47CD-B5E8-82C77E958AD3}"/>
              </a:ext>
            </a:extLst>
          </p:cNvPr>
          <p:cNvPicPr>
            <a:picLocks noChangeAspect="1"/>
          </p:cNvPicPr>
          <p:nvPr/>
        </p:nvPicPr>
        <p:blipFill>
          <a:blip r:embed="rId2"/>
          <a:stretch>
            <a:fillRect/>
          </a:stretch>
        </p:blipFill>
        <p:spPr>
          <a:xfrm>
            <a:off x="117902" y="1371600"/>
            <a:ext cx="4613398" cy="4114800"/>
          </a:xfrm>
          <a:prstGeom prst="rect">
            <a:avLst/>
          </a:prstGeom>
        </p:spPr>
      </p:pic>
      <p:pic>
        <p:nvPicPr>
          <p:cNvPr id="5" name="Picture 4">
            <a:extLst>
              <a:ext uri="{FF2B5EF4-FFF2-40B4-BE49-F238E27FC236}">
                <a16:creationId xmlns:a16="http://schemas.microsoft.com/office/drawing/2014/main" id="{2449F062-E9D6-4C8E-A2AC-18039097F4FD}"/>
              </a:ext>
            </a:extLst>
          </p:cNvPr>
          <p:cNvPicPr>
            <a:picLocks noChangeAspect="1"/>
          </p:cNvPicPr>
          <p:nvPr/>
        </p:nvPicPr>
        <p:blipFill>
          <a:blip r:embed="rId3"/>
          <a:stretch>
            <a:fillRect/>
          </a:stretch>
        </p:blipFill>
        <p:spPr>
          <a:xfrm>
            <a:off x="4350720" y="479313"/>
            <a:ext cx="3490560" cy="3113314"/>
          </a:xfrm>
          <a:prstGeom prst="rect">
            <a:avLst/>
          </a:prstGeom>
        </p:spPr>
      </p:pic>
      <p:pic>
        <p:nvPicPr>
          <p:cNvPr id="6" name="Picture 5">
            <a:extLst>
              <a:ext uri="{FF2B5EF4-FFF2-40B4-BE49-F238E27FC236}">
                <a16:creationId xmlns:a16="http://schemas.microsoft.com/office/drawing/2014/main" id="{FA8E7451-04FB-474A-AA6C-3DB8F60E6A87}"/>
              </a:ext>
            </a:extLst>
          </p:cNvPr>
          <p:cNvPicPr>
            <a:picLocks noChangeAspect="1"/>
          </p:cNvPicPr>
          <p:nvPr/>
        </p:nvPicPr>
        <p:blipFill>
          <a:blip r:embed="rId4"/>
          <a:stretch>
            <a:fillRect/>
          </a:stretch>
        </p:blipFill>
        <p:spPr>
          <a:xfrm>
            <a:off x="7065691" y="2288895"/>
            <a:ext cx="5063698" cy="4516434"/>
          </a:xfrm>
          <a:prstGeom prst="rect">
            <a:avLst/>
          </a:prstGeom>
        </p:spPr>
      </p:pic>
    </p:spTree>
    <p:extLst>
      <p:ext uri="{BB962C8B-B14F-4D97-AF65-F5344CB8AC3E}">
        <p14:creationId xmlns:p14="http://schemas.microsoft.com/office/powerpoint/2010/main" val="1042005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4776-BE44-48FD-8060-B67156EF0CA5}"/>
              </a:ext>
            </a:extLst>
          </p:cNvPr>
          <p:cNvSpPr>
            <a:spLocks noGrp="1"/>
          </p:cNvSpPr>
          <p:nvPr>
            <p:ph type="title"/>
          </p:nvPr>
        </p:nvSpPr>
        <p:spPr/>
        <p:txBody>
          <a:bodyPr/>
          <a:lstStyle/>
          <a:p>
            <a:r>
              <a:rPr lang="en-US" dirty="0"/>
              <a:t>C17</a:t>
            </a:r>
          </a:p>
        </p:txBody>
      </p:sp>
      <p:sp>
        <p:nvSpPr>
          <p:cNvPr id="3" name="Content Placeholder 2">
            <a:extLst>
              <a:ext uri="{FF2B5EF4-FFF2-40B4-BE49-F238E27FC236}">
                <a16:creationId xmlns:a16="http://schemas.microsoft.com/office/drawing/2014/main" id="{B94C74DF-4A92-4F33-AD2B-B4A28489EED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A6370B3-E09D-4EDA-9492-22D312EF6F23}"/>
              </a:ext>
            </a:extLst>
          </p:cNvPr>
          <p:cNvPicPr>
            <a:picLocks noChangeAspect="1"/>
          </p:cNvPicPr>
          <p:nvPr/>
        </p:nvPicPr>
        <p:blipFill>
          <a:blip r:embed="rId2"/>
          <a:stretch>
            <a:fillRect/>
          </a:stretch>
        </p:blipFill>
        <p:spPr>
          <a:xfrm>
            <a:off x="204987" y="2407104"/>
            <a:ext cx="4580851" cy="4085771"/>
          </a:xfrm>
          <a:prstGeom prst="rect">
            <a:avLst/>
          </a:prstGeom>
        </p:spPr>
      </p:pic>
      <p:pic>
        <p:nvPicPr>
          <p:cNvPr id="5" name="Picture 4">
            <a:extLst>
              <a:ext uri="{FF2B5EF4-FFF2-40B4-BE49-F238E27FC236}">
                <a16:creationId xmlns:a16="http://schemas.microsoft.com/office/drawing/2014/main" id="{9C7805DA-29B2-43E2-862F-6200D6A1B4F2}"/>
              </a:ext>
            </a:extLst>
          </p:cNvPr>
          <p:cNvPicPr>
            <a:picLocks noChangeAspect="1"/>
          </p:cNvPicPr>
          <p:nvPr/>
        </p:nvPicPr>
        <p:blipFill>
          <a:blip r:embed="rId3"/>
          <a:stretch>
            <a:fillRect/>
          </a:stretch>
        </p:blipFill>
        <p:spPr>
          <a:xfrm>
            <a:off x="3884235" y="289150"/>
            <a:ext cx="4940451" cy="4406506"/>
          </a:xfrm>
          <a:prstGeom prst="rect">
            <a:avLst/>
          </a:prstGeom>
        </p:spPr>
      </p:pic>
      <p:pic>
        <p:nvPicPr>
          <p:cNvPr id="6" name="Picture 5">
            <a:extLst>
              <a:ext uri="{FF2B5EF4-FFF2-40B4-BE49-F238E27FC236}">
                <a16:creationId xmlns:a16="http://schemas.microsoft.com/office/drawing/2014/main" id="{E9BD030A-0B59-4783-B3BE-C77AB522F416}"/>
              </a:ext>
            </a:extLst>
          </p:cNvPr>
          <p:cNvPicPr>
            <a:picLocks noChangeAspect="1"/>
          </p:cNvPicPr>
          <p:nvPr/>
        </p:nvPicPr>
        <p:blipFill>
          <a:blip r:embed="rId4"/>
          <a:stretch>
            <a:fillRect/>
          </a:stretch>
        </p:blipFill>
        <p:spPr>
          <a:xfrm>
            <a:off x="7902904" y="2815771"/>
            <a:ext cx="4532033" cy="4042229"/>
          </a:xfrm>
          <a:prstGeom prst="rect">
            <a:avLst/>
          </a:prstGeom>
        </p:spPr>
      </p:pic>
    </p:spTree>
    <p:extLst>
      <p:ext uri="{BB962C8B-B14F-4D97-AF65-F5344CB8AC3E}">
        <p14:creationId xmlns:p14="http://schemas.microsoft.com/office/powerpoint/2010/main" val="372399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289F4-D47F-4EA1-9418-9446086CED2C}"/>
              </a:ext>
            </a:extLst>
          </p:cNvPr>
          <p:cNvSpPr>
            <a:spLocks noGrp="1"/>
          </p:cNvSpPr>
          <p:nvPr>
            <p:ph type="title"/>
          </p:nvPr>
        </p:nvSpPr>
        <p:spPr/>
        <p:txBody>
          <a:bodyPr/>
          <a:lstStyle/>
          <a:p>
            <a:r>
              <a:rPr lang="en-US" dirty="0"/>
              <a:t>C18</a:t>
            </a:r>
          </a:p>
        </p:txBody>
      </p:sp>
      <p:sp>
        <p:nvSpPr>
          <p:cNvPr id="3" name="Content Placeholder 2">
            <a:extLst>
              <a:ext uri="{FF2B5EF4-FFF2-40B4-BE49-F238E27FC236}">
                <a16:creationId xmlns:a16="http://schemas.microsoft.com/office/drawing/2014/main" id="{B90D4F4A-68EC-4ABC-B5BA-E3382A0AEDC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A24C8E7-E5A0-47B7-A559-168634059E86}"/>
              </a:ext>
            </a:extLst>
          </p:cNvPr>
          <p:cNvPicPr>
            <a:picLocks noChangeAspect="1"/>
          </p:cNvPicPr>
          <p:nvPr/>
        </p:nvPicPr>
        <p:blipFill>
          <a:blip r:embed="rId2"/>
          <a:stretch>
            <a:fillRect/>
          </a:stretch>
        </p:blipFill>
        <p:spPr>
          <a:xfrm>
            <a:off x="175960" y="1306285"/>
            <a:ext cx="4759855" cy="4245429"/>
          </a:xfrm>
          <a:prstGeom prst="rect">
            <a:avLst/>
          </a:prstGeom>
        </p:spPr>
      </p:pic>
      <p:pic>
        <p:nvPicPr>
          <p:cNvPr id="5" name="Picture 4">
            <a:extLst>
              <a:ext uri="{FF2B5EF4-FFF2-40B4-BE49-F238E27FC236}">
                <a16:creationId xmlns:a16="http://schemas.microsoft.com/office/drawing/2014/main" id="{A3ABBAF3-C8D2-49BA-B8B9-15D45E78B154}"/>
              </a:ext>
            </a:extLst>
          </p:cNvPr>
          <p:cNvPicPr>
            <a:picLocks noChangeAspect="1"/>
          </p:cNvPicPr>
          <p:nvPr/>
        </p:nvPicPr>
        <p:blipFill>
          <a:blip r:embed="rId3"/>
          <a:stretch>
            <a:fillRect/>
          </a:stretch>
        </p:blipFill>
        <p:spPr>
          <a:xfrm>
            <a:off x="4268988" y="-116115"/>
            <a:ext cx="5052769" cy="4506686"/>
          </a:xfrm>
          <a:prstGeom prst="rect">
            <a:avLst/>
          </a:prstGeom>
        </p:spPr>
      </p:pic>
      <p:pic>
        <p:nvPicPr>
          <p:cNvPr id="6" name="Picture 5">
            <a:extLst>
              <a:ext uri="{FF2B5EF4-FFF2-40B4-BE49-F238E27FC236}">
                <a16:creationId xmlns:a16="http://schemas.microsoft.com/office/drawing/2014/main" id="{E9EB0BB2-57A5-4959-AC31-0F4C96D1BC8C}"/>
              </a:ext>
            </a:extLst>
          </p:cNvPr>
          <p:cNvPicPr>
            <a:picLocks noChangeAspect="1"/>
          </p:cNvPicPr>
          <p:nvPr/>
        </p:nvPicPr>
        <p:blipFill>
          <a:blip r:embed="rId4"/>
          <a:stretch>
            <a:fillRect/>
          </a:stretch>
        </p:blipFill>
        <p:spPr>
          <a:xfrm>
            <a:off x="8171542" y="3428999"/>
            <a:ext cx="3844498" cy="3429000"/>
          </a:xfrm>
          <a:prstGeom prst="rect">
            <a:avLst/>
          </a:prstGeom>
        </p:spPr>
      </p:pic>
    </p:spTree>
    <p:extLst>
      <p:ext uri="{BB962C8B-B14F-4D97-AF65-F5344CB8AC3E}">
        <p14:creationId xmlns:p14="http://schemas.microsoft.com/office/powerpoint/2010/main" val="1465630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0255E-8901-4A3B-824A-477713359438}"/>
              </a:ext>
            </a:extLst>
          </p:cNvPr>
          <p:cNvSpPr>
            <a:spLocks noGrp="1"/>
          </p:cNvSpPr>
          <p:nvPr>
            <p:ph type="title"/>
          </p:nvPr>
        </p:nvSpPr>
        <p:spPr/>
        <p:txBody>
          <a:bodyPr/>
          <a:lstStyle/>
          <a:p>
            <a:r>
              <a:rPr lang="en-US" dirty="0"/>
              <a:t>C19</a:t>
            </a:r>
          </a:p>
        </p:txBody>
      </p:sp>
      <p:sp>
        <p:nvSpPr>
          <p:cNvPr id="3" name="Content Placeholder 2">
            <a:extLst>
              <a:ext uri="{FF2B5EF4-FFF2-40B4-BE49-F238E27FC236}">
                <a16:creationId xmlns:a16="http://schemas.microsoft.com/office/drawing/2014/main" id="{39D34AB8-98A5-4A38-8766-6DC54B74D8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9F8052-2827-40B0-83CF-97A51A9D2F9B}"/>
              </a:ext>
            </a:extLst>
          </p:cNvPr>
          <p:cNvPicPr>
            <a:picLocks noChangeAspect="1"/>
          </p:cNvPicPr>
          <p:nvPr/>
        </p:nvPicPr>
        <p:blipFill>
          <a:blip r:embed="rId2"/>
          <a:stretch>
            <a:fillRect/>
          </a:stretch>
        </p:blipFill>
        <p:spPr>
          <a:xfrm>
            <a:off x="132416" y="1194575"/>
            <a:ext cx="4120269" cy="3674967"/>
          </a:xfrm>
          <a:prstGeom prst="rect">
            <a:avLst/>
          </a:prstGeom>
        </p:spPr>
      </p:pic>
      <p:pic>
        <p:nvPicPr>
          <p:cNvPr id="5" name="Picture 4">
            <a:extLst>
              <a:ext uri="{FF2B5EF4-FFF2-40B4-BE49-F238E27FC236}">
                <a16:creationId xmlns:a16="http://schemas.microsoft.com/office/drawing/2014/main" id="{57B08140-A8B9-49CC-9E2E-E656F7FEBF95}"/>
              </a:ext>
            </a:extLst>
          </p:cNvPr>
          <p:cNvPicPr>
            <a:picLocks noChangeAspect="1"/>
          </p:cNvPicPr>
          <p:nvPr/>
        </p:nvPicPr>
        <p:blipFill>
          <a:blip r:embed="rId3"/>
          <a:stretch>
            <a:fillRect/>
          </a:stretch>
        </p:blipFill>
        <p:spPr>
          <a:xfrm>
            <a:off x="4252685" y="244873"/>
            <a:ext cx="4062212" cy="3623184"/>
          </a:xfrm>
          <a:prstGeom prst="rect">
            <a:avLst/>
          </a:prstGeom>
        </p:spPr>
      </p:pic>
      <p:pic>
        <p:nvPicPr>
          <p:cNvPr id="6" name="Picture 5">
            <a:extLst>
              <a:ext uri="{FF2B5EF4-FFF2-40B4-BE49-F238E27FC236}">
                <a16:creationId xmlns:a16="http://schemas.microsoft.com/office/drawing/2014/main" id="{5C64E5D7-20DB-4657-A0D8-E32042020C1C}"/>
              </a:ext>
            </a:extLst>
          </p:cNvPr>
          <p:cNvPicPr>
            <a:picLocks noChangeAspect="1"/>
          </p:cNvPicPr>
          <p:nvPr/>
        </p:nvPicPr>
        <p:blipFill>
          <a:blip r:embed="rId4"/>
          <a:stretch>
            <a:fillRect/>
          </a:stretch>
        </p:blipFill>
        <p:spPr>
          <a:xfrm>
            <a:off x="7658100" y="2731030"/>
            <a:ext cx="4352498" cy="3882097"/>
          </a:xfrm>
          <a:prstGeom prst="rect">
            <a:avLst/>
          </a:prstGeom>
        </p:spPr>
      </p:pic>
    </p:spTree>
    <p:extLst>
      <p:ext uri="{BB962C8B-B14F-4D97-AF65-F5344CB8AC3E}">
        <p14:creationId xmlns:p14="http://schemas.microsoft.com/office/powerpoint/2010/main" val="690717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A63FA-4EEE-417A-996F-104D76782E5E}"/>
              </a:ext>
            </a:extLst>
          </p:cNvPr>
          <p:cNvSpPr>
            <a:spLocks noGrp="1"/>
          </p:cNvSpPr>
          <p:nvPr>
            <p:ph type="title"/>
          </p:nvPr>
        </p:nvSpPr>
        <p:spPr/>
        <p:txBody>
          <a:bodyPr/>
          <a:lstStyle/>
          <a:p>
            <a:r>
              <a:rPr lang="en-US" dirty="0"/>
              <a:t>C20</a:t>
            </a:r>
          </a:p>
        </p:txBody>
      </p:sp>
      <p:pic>
        <p:nvPicPr>
          <p:cNvPr id="5" name="Content Placeholder 4">
            <a:extLst>
              <a:ext uri="{FF2B5EF4-FFF2-40B4-BE49-F238E27FC236}">
                <a16:creationId xmlns:a16="http://schemas.microsoft.com/office/drawing/2014/main" id="{A1B91364-E4C9-4E6C-B12C-6624DB3DB640}"/>
              </a:ext>
            </a:extLst>
          </p:cNvPr>
          <p:cNvPicPr>
            <a:picLocks noGrp="1" noChangeAspect="1"/>
          </p:cNvPicPr>
          <p:nvPr>
            <p:ph idx="1"/>
          </p:nvPr>
        </p:nvPicPr>
        <p:blipFill>
          <a:blip r:embed="rId2"/>
          <a:stretch>
            <a:fillRect/>
          </a:stretch>
        </p:blipFill>
        <p:spPr>
          <a:xfrm>
            <a:off x="4563737" y="247875"/>
            <a:ext cx="4271665" cy="3810001"/>
          </a:xfrm>
          <a:prstGeom prst="rect">
            <a:avLst/>
          </a:prstGeom>
        </p:spPr>
      </p:pic>
      <p:pic>
        <p:nvPicPr>
          <p:cNvPr id="4" name="Picture 3">
            <a:extLst>
              <a:ext uri="{FF2B5EF4-FFF2-40B4-BE49-F238E27FC236}">
                <a16:creationId xmlns:a16="http://schemas.microsoft.com/office/drawing/2014/main" id="{0B93B492-FC47-4D4F-9C75-54846D5F871A}"/>
              </a:ext>
            </a:extLst>
          </p:cNvPr>
          <p:cNvPicPr>
            <a:picLocks noChangeAspect="1"/>
          </p:cNvPicPr>
          <p:nvPr/>
        </p:nvPicPr>
        <p:blipFill>
          <a:blip r:embed="rId3"/>
          <a:stretch>
            <a:fillRect/>
          </a:stretch>
        </p:blipFill>
        <p:spPr>
          <a:xfrm>
            <a:off x="292073" y="1524000"/>
            <a:ext cx="4271664" cy="3810000"/>
          </a:xfrm>
          <a:prstGeom prst="rect">
            <a:avLst/>
          </a:prstGeom>
        </p:spPr>
      </p:pic>
      <p:pic>
        <p:nvPicPr>
          <p:cNvPr id="6" name="Picture 5">
            <a:extLst>
              <a:ext uri="{FF2B5EF4-FFF2-40B4-BE49-F238E27FC236}">
                <a16:creationId xmlns:a16="http://schemas.microsoft.com/office/drawing/2014/main" id="{4A7788CF-3203-4B5C-A11B-BD410C21B584}"/>
              </a:ext>
            </a:extLst>
          </p:cNvPr>
          <p:cNvPicPr>
            <a:picLocks noChangeAspect="1"/>
          </p:cNvPicPr>
          <p:nvPr/>
        </p:nvPicPr>
        <p:blipFill>
          <a:blip r:embed="rId4"/>
          <a:stretch>
            <a:fillRect/>
          </a:stretch>
        </p:blipFill>
        <p:spPr>
          <a:xfrm>
            <a:off x="7387772" y="2826964"/>
            <a:ext cx="4512155" cy="4024499"/>
          </a:xfrm>
          <a:prstGeom prst="rect">
            <a:avLst/>
          </a:prstGeom>
        </p:spPr>
      </p:pic>
    </p:spTree>
    <p:extLst>
      <p:ext uri="{BB962C8B-B14F-4D97-AF65-F5344CB8AC3E}">
        <p14:creationId xmlns:p14="http://schemas.microsoft.com/office/powerpoint/2010/main" val="1815962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1B926-C913-4A83-A1F6-FCA3FBCCCA5E}"/>
              </a:ext>
            </a:extLst>
          </p:cNvPr>
          <p:cNvSpPr>
            <a:spLocks noGrp="1"/>
          </p:cNvSpPr>
          <p:nvPr>
            <p:ph type="title"/>
          </p:nvPr>
        </p:nvSpPr>
        <p:spPr/>
        <p:txBody>
          <a:bodyPr/>
          <a:lstStyle/>
          <a:p>
            <a:r>
              <a:rPr lang="en-US" dirty="0"/>
              <a:t>C21</a:t>
            </a:r>
          </a:p>
        </p:txBody>
      </p:sp>
      <p:sp>
        <p:nvSpPr>
          <p:cNvPr id="3" name="Content Placeholder 2">
            <a:extLst>
              <a:ext uri="{FF2B5EF4-FFF2-40B4-BE49-F238E27FC236}">
                <a16:creationId xmlns:a16="http://schemas.microsoft.com/office/drawing/2014/main" id="{822B1A23-BF96-4C51-868D-54FD5EBCB1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231D57-AEC0-4919-8FC0-15D9795B8AE6}"/>
              </a:ext>
            </a:extLst>
          </p:cNvPr>
          <p:cNvPicPr>
            <a:picLocks noChangeAspect="1"/>
          </p:cNvPicPr>
          <p:nvPr/>
        </p:nvPicPr>
        <p:blipFill>
          <a:blip r:embed="rId2"/>
          <a:stretch>
            <a:fillRect/>
          </a:stretch>
        </p:blipFill>
        <p:spPr>
          <a:xfrm>
            <a:off x="277559" y="1277257"/>
            <a:ext cx="4499487" cy="4013200"/>
          </a:xfrm>
          <a:prstGeom prst="rect">
            <a:avLst/>
          </a:prstGeom>
        </p:spPr>
      </p:pic>
      <p:pic>
        <p:nvPicPr>
          <p:cNvPr id="5" name="Picture 4">
            <a:extLst>
              <a:ext uri="{FF2B5EF4-FFF2-40B4-BE49-F238E27FC236}">
                <a16:creationId xmlns:a16="http://schemas.microsoft.com/office/drawing/2014/main" id="{01FF2CC8-8910-4168-A2E4-F3E3CB26978C}"/>
              </a:ext>
            </a:extLst>
          </p:cNvPr>
          <p:cNvPicPr>
            <a:picLocks noChangeAspect="1"/>
          </p:cNvPicPr>
          <p:nvPr/>
        </p:nvPicPr>
        <p:blipFill>
          <a:blip r:embed="rId3"/>
          <a:stretch>
            <a:fillRect/>
          </a:stretch>
        </p:blipFill>
        <p:spPr>
          <a:xfrm>
            <a:off x="4395095" y="1"/>
            <a:ext cx="4108426" cy="3664404"/>
          </a:xfrm>
          <a:prstGeom prst="rect">
            <a:avLst/>
          </a:prstGeom>
        </p:spPr>
      </p:pic>
      <p:pic>
        <p:nvPicPr>
          <p:cNvPr id="6" name="Picture 5">
            <a:extLst>
              <a:ext uri="{FF2B5EF4-FFF2-40B4-BE49-F238E27FC236}">
                <a16:creationId xmlns:a16="http://schemas.microsoft.com/office/drawing/2014/main" id="{FB7358F6-37A6-4717-A1AE-523E16B9EE4E}"/>
              </a:ext>
            </a:extLst>
          </p:cNvPr>
          <p:cNvPicPr>
            <a:picLocks noChangeAspect="1"/>
          </p:cNvPicPr>
          <p:nvPr/>
        </p:nvPicPr>
        <p:blipFill>
          <a:blip r:embed="rId4"/>
          <a:stretch>
            <a:fillRect/>
          </a:stretch>
        </p:blipFill>
        <p:spPr>
          <a:xfrm>
            <a:off x="7360531" y="2548696"/>
            <a:ext cx="4831469" cy="4309303"/>
          </a:xfrm>
          <a:prstGeom prst="rect">
            <a:avLst/>
          </a:prstGeom>
        </p:spPr>
      </p:pic>
    </p:spTree>
    <p:extLst>
      <p:ext uri="{BB962C8B-B14F-4D97-AF65-F5344CB8AC3E}">
        <p14:creationId xmlns:p14="http://schemas.microsoft.com/office/powerpoint/2010/main" val="2343240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CADF-9CE9-4B02-903B-A9B4947DC223}"/>
              </a:ext>
            </a:extLst>
          </p:cNvPr>
          <p:cNvSpPr>
            <a:spLocks noGrp="1"/>
          </p:cNvSpPr>
          <p:nvPr>
            <p:ph type="title"/>
          </p:nvPr>
        </p:nvSpPr>
        <p:spPr/>
        <p:txBody>
          <a:bodyPr/>
          <a:lstStyle/>
          <a:p>
            <a:r>
              <a:rPr lang="en-US" dirty="0"/>
              <a:t>C22</a:t>
            </a:r>
          </a:p>
        </p:txBody>
      </p:sp>
      <p:sp>
        <p:nvSpPr>
          <p:cNvPr id="3" name="Content Placeholder 2">
            <a:extLst>
              <a:ext uri="{FF2B5EF4-FFF2-40B4-BE49-F238E27FC236}">
                <a16:creationId xmlns:a16="http://schemas.microsoft.com/office/drawing/2014/main" id="{44A77939-BB9B-49CD-BB5F-B3691ECE881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FA6D646-54B3-4273-83BC-766C55F71055}"/>
              </a:ext>
            </a:extLst>
          </p:cNvPr>
          <p:cNvPicPr>
            <a:picLocks noChangeAspect="1"/>
          </p:cNvPicPr>
          <p:nvPr/>
        </p:nvPicPr>
        <p:blipFill>
          <a:blip r:embed="rId2"/>
          <a:stretch>
            <a:fillRect/>
          </a:stretch>
        </p:blipFill>
        <p:spPr>
          <a:xfrm>
            <a:off x="321102" y="1422400"/>
            <a:ext cx="4499487" cy="4013200"/>
          </a:xfrm>
          <a:prstGeom prst="rect">
            <a:avLst/>
          </a:prstGeom>
        </p:spPr>
      </p:pic>
      <p:pic>
        <p:nvPicPr>
          <p:cNvPr id="5" name="Picture 4">
            <a:extLst>
              <a:ext uri="{FF2B5EF4-FFF2-40B4-BE49-F238E27FC236}">
                <a16:creationId xmlns:a16="http://schemas.microsoft.com/office/drawing/2014/main" id="{CFAC7D78-7226-4124-AD53-0837B714F754}"/>
              </a:ext>
            </a:extLst>
          </p:cNvPr>
          <p:cNvPicPr>
            <a:picLocks noChangeAspect="1"/>
          </p:cNvPicPr>
          <p:nvPr/>
        </p:nvPicPr>
        <p:blipFill>
          <a:blip r:embed="rId3"/>
          <a:stretch>
            <a:fillRect/>
          </a:stretch>
        </p:blipFill>
        <p:spPr>
          <a:xfrm>
            <a:off x="4152873" y="222476"/>
            <a:ext cx="4608057" cy="4110037"/>
          </a:xfrm>
          <a:prstGeom prst="rect">
            <a:avLst/>
          </a:prstGeom>
        </p:spPr>
      </p:pic>
      <p:pic>
        <p:nvPicPr>
          <p:cNvPr id="6" name="Picture 5">
            <a:extLst>
              <a:ext uri="{FF2B5EF4-FFF2-40B4-BE49-F238E27FC236}">
                <a16:creationId xmlns:a16="http://schemas.microsoft.com/office/drawing/2014/main" id="{44CF938D-A2EF-49DA-AB32-890555B2EA16}"/>
              </a:ext>
            </a:extLst>
          </p:cNvPr>
          <p:cNvPicPr>
            <a:picLocks noChangeAspect="1"/>
          </p:cNvPicPr>
          <p:nvPr/>
        </p:nvPicPr>
        <p:blipFill>
          <a:blip r:embed="rId4"/>
          <a:stretch>
            <a:fillRect/>
          </a:stretch>
        </p:blipFill>
        <p:spPr>
          <a:xfrm>
            <a:off x="7371411" y="2622324"/>
            <a:ext cx="4499487" cy="4013200"/>
          </a:xfrm>
          <a:prstGeom prst="rect">
            <a:avLst/>
          </a:prstGeom>
        </p:spPr>
      </p:pic>
    </p:spTree>
    <p:extLst>
      <p:ext uri="{BB962C8B-B14F-4D97-AF65-F5344CB8AC3E}">
        <p14:creationId xmlns:p14="http://schemas.microsoft.com/office/powerpoint/2010/main" val="111367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95D5-CC58-4237-9FFA-B5BF6949D17C}"/>
              </a:ext>
            </a:extLst>
          </p:cNvPr>
          <p:cNvSpPr>
            <a:spLocks noGrp="1"/>
          </p:cNvSpPr>
          <p:nvPr>
            <p:ph type="title"/>
          </p:nvPr>
        </p:nvSpPr>
        <p:spPr/>
        <p:txBody>
          <a:bodyPr/>
          <a:lstStyle/>
          <a:p>
            <a:r>
              <a:rPr lang="en-US" dirty="0"/>
              <a:t>C23</a:t>
            </a:r>
          </a:p>
        </p:txBody>
      </p:sp>
      <p:sp>
        <p:nvSpPr>
          <p:cNvPr id="3" name="Content Placeholder 2">
            <a:extLst>
              <a:ext uri="{FF2B5EF4-FFF2-40B4-BE49-F238E27FC236}">
                <a16:creationId xmlns:a16="http://schemas.microsoft.com/office/drawing/2014/main" id="{996CB8EF-8DB3-4714-BA7B-1ABACFD3105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83869D3-78AC-4450-AA15-8E12B7DFBDAB}"/>
              </a:ext>
            </a:extLst>
          </p:cNvPr>
          <p:cNvPicPr>
            <a:picLocks noChangeAspect="1"/>
          </p:cNvPicPr>
          <p:nvPr/>
        </p:nvPicPr>
        <p:blipFill>
          <a:blip r:embed="rId2"/>
          <a:stretch>
            <a:fillRect/>
          </a:stretch>
        </p:blipFill>
        <p:spPr>
          <a:xfrm>
            <a:off x="204988" y="1320800"/>
            <a:ext cx="4483214" cy="3998686"/>
          </a:xfrm>
          <a:prstGeom prst="rect">
            <a:avLst/>
          </a:prstGeom>
        </p:spPr>
      </p:pic>
      <p:pic>
        <p:nvPicPr>
          <p:cNvPr id="5" name="Picture 4">
            <a:extLst>
              <a:ext uri="{FF2B5EF4-FFF2-40B4-BE49-F238E27FC236}">
                <a16:creationId xmlns:a16="http://schemas.microsoft.com/office/drawing/2014/main" id="{9184C178-889F-4BC4-A90A-CAE791D6E328}"/>
              </a:ext>
            </a:extLst>
          </p:cNvPr>
          <p:cNvPicPr>
            <a:picLocks noChangeAspect="1"/>
          </p:cNvPicPr>
          <p:nvPr/>
        </p:nvPicPr>
        <p:blipFill>
          <a:blip r:embed="rId3"/>
          <a:stretch>
            <a:fillRect/>
          </a:stretch>
        </p:blipFill>
        <p:spPr>
          <a:xfrm>
            <a:off x="3978705" y="0"/>
            <a:ext cx="4878598" cy="4351339"/>
          </a:xfrm>
          <a:prstGeom prst="rect">
            <a:avLst/>
          </a:prstGeom>
        </p:spPr>
      </p:pic>
      <p:pic>
        <p:nvPicPr>
          <p:cNvPr id="6" name="Picture 5">
            <a:extLst>
              <a:ext uri="{FF2B5EF4-FFF2-40B4-BE49-F238E27FC236}">
                <a16:creationId xmlns:a16="http://schemas.microsoft.com/office/drawing/2014/main" id="{5D2EA63B-28E2-4132-AD8B-CD73DA7EDC77}"/>
              </a:ext>
            </a:extLst>
          </p:cNvPr>
          <p:cNvPicPr>
            <a:picLocks noChangeAspect="1"/>
          </p:cNvPicPr>
          <p:nvPr/>
        </p:nvPicPr>
        <p:blipFill>
          <a:blip r:embed="rId4"/>
          <a:stretch>
            <a:fillRect/>
          </a:stretch>
        </p:blipFill>
        <p:spPr>
          <a:xfrm>
            <a:off x="7973847" y="2959441"/>
            <a:ext cx="4206573" cy="3751943"/>
          </a:xfrm>
          <a:prstGeom prst="rect">
            <a:avLst/>
          </a:prstGeom>
        </p:spPr>
      </p:pic>
    </p:spTree>
    <p:extLst>
      <p:ext uri="{BB962C8B-B14F-4D97-AF65-F5344CB8AC3E}">
        <p14:creationId xmlns:p14="http://schemas.microsoft.com/office/powerpoint/2010/main" val="3391959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CDCC-CB06-4E59-83D3-E31F615C3B47}"/>
              </a:ext>
            </a:extLst>
          </p:cNvPr>
          <p:cNvSpPr>
            <a:spLocks noGrp="1"/>
          </p:cNvSpPr>
          <p:nvPr>
            <p:ph type="title"/>
          </p:nvPr>
        </p:nvSpPr>
        <p:spPr/>
        <p:txBody>
          <a:bodyPr/>
          <a:lstStyle/>
          <a:p>
            <a:r>
              <a:rPr lang="en-US" dirty="0"/>
              <a:t>C24</a:t>
            </a:r>
          </a:p>
        </p:txBody>
      </p:sp>
      <p:sp>
        <p:nvSpPr>
          <p:cNvPr id="3" name="Content Placeholder 2">
            <a:extLst>
              <a:ext uri="{FF2B5EF4-FFF2-40B4-BE49-F238E27FC236}">
                <a16:creationId xmlns:a16="http://schemas.microsoft.com/office/drawing/2014/main" id="{EF0FC6E0-A31F-4A24-97FE-3F93A4E4EB1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2869B00-E81F-432E-92E7-562604A740BA}"/>
              </a:ext>
            </a:extLst>
          </p:cNvPr>
          <p:cNvPicPr>
            <a:picLocks noChangeAspect="1"/>
          </p:cNvPicPr>
          <p:nvPr/>
        </p:nvPicPr>
        <p:blipFill>
          <a:blip r:embed="rId2"/>
          <a:stretch>
            <a:fillRect/>
          </a:stretch>
        </p:blipFill>
        <p:spPr>
          <a:xfrm>
            <a:off x="219502" y="1423223"/>
            <a:ext cx="4497641" cy="4011554"/>
          </a:xfrm>
          <a:prstGeom prst="rect">
            <a:avLst/>
          </a:prstGeom>
        </p:spPr>
      </p:pic>
      <p:pic>
        <p:nvPicPr>
          <p:cNvPr id="5" name="Picture 4">
            <a:extLst>
              <a:ext uri="{FF2B5EF4-FFF2-40B4-BE49-F238E27FC236}">
                <a16:creationId xmlns:a16="http://schemas.microsoft.com/office/drawing/2014/main" id="{2C7A1BE1-5CBD-4256-AF6D-2A7EA2C4D5C0}"/>
              </a:ext>
            </a:extLst>
          </p:cNvPr>
          <p:cNvPicPr>
            <a:picLocks noChangeAspect="1"/>
          </p:cNvPicPr>
          <p:nvPr/>
        </p:nvPicPr>
        <p:blipFill>
          <a:blip r:embed="rId3"/>
          <a:stretch>
            <a:fillRect/>
          </a:stretch>
        </p:blipFill>
        <p:spPr>
          <a:xfrm>
            <a:off x="4036758" y="54430"/>
            <a:ext cx="4192841" cy="3739695"/>
          </a:xfrm>
          <a:prstGeom prst="rect">
            <a:avLst/>
          </a:prstGeom>
        </p:spPr>
      </p:pic>
      <p:pic>
        <p:nvPicPr>
          <p:cNvPr id="6" name="Picture 5">
            <a:extLst>
              <a:ext uri="{FF2B5EF4-FFF2-40B4-BE49-F238E27FC236}">
                <a16:creationId xmlns:a16="http://schemas.microsoft.com/office/drawing/2014/main" id="{60A9BFD8-2712-4D06-AF15-B77E08FF8978}"/>
              </a:ext>
            </a:extLst>
          </p:cNvPr>
          <p:cNvPicPr>
            <a:picLocks noChangeAspect="1"/>
          </p:cNvPicPr>
          <p:nvPr/>
        </p:nvPicPr>
        <p:blipFill>
          <a:blip r:embed="rId4"/>
          <a:stretch>
            <a:fillRect/>
          </a:stretch>
        </p:blipFill>
        <p:spPr>
          <a:xfrm>
            <a:off x="7695280" y="3063875"/>
            <a:ext cx="4192840" cy="3739695"/>
          </a:xfrm>
          <a:prstGeom prst="rect">
            <a:avLst/>
          </a:prstGeom>
        </p:spPr>
      </p:pic>
    </p:spTree>
    <p:extLst>
      <p:ext uri="{BB962C8B-B14F-4D97-AF65-F5344CB8AC3E}">
        <p14:creationId xmlns:p14="http://schemas.microsoft.com/office/powerpoint/2010/main" val="367095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9143-7506-43BA-AB07-DE07DB45295C}"/>
              </a:ext>
            </a:extLst>
          </p:cNvPr>
          <p:cNvSpPr>
            <a:spLocks noGrp="1"/>
          </p:cNvSpPr>
          <p:nvPr>
            <p:ph type="title"/>
          </p:nvPr>
        </p:nvSpPr>
        <p:spPr/>
        <p:txBody>
          <a:bodyPr/>
          <a:lstStyle/>
          <a:p>
            <a:r>
              <a:rPr lang="en-US" dirty="0"/>
              <a:t>A5</a:t>
            </a:r>
          </a:p>
        </p:txBody>
      </p:sp>
      <p:sp>
        <p:nvSpPr>
          <p:cNvPr id="3" name="Content Placeholder 2">
            <a:extLst>
              <a:ext uri="{FF2B5EF4-FFF2-40B4-BE49-F238E27FC236}">
                <a16:creationId xmlns:a16="http://schemas.microsoft.com/office/drawing/2014/main" id="{BBBBBA56-5B4E-4975-8E54-6E29D4D7DBE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21C3CC9-78F9-4084-95AC-DA020DA37FFA}"/>
              </a:ext>
            </a:extLst>
          </p:cNvPr>
          <p:cNvPicPr>
            <a:picLocks noChangeAspect="1"/>
          </p:cNvPicPr>
          <p:nvPr/>
        </p:nvPicPr>
        <p:blipFill>
          <a:blip r:embed="rId2"/>
          <a:stretch>
            <a:fillRect/>
          </a:stretch>
        </p:blipFill>
        <p:spPr>
          <a:xfrm>
            <a:off x="139898" y="1410461"/>
            <a:ext cx="4526258" cy="4037078"/>
          </a:xfrm>
          <a:prstGeom prst="rect">
            <a:avLst/>
          </a:prstGeom>
        </p:spPr>
      </p:pic>
      <p:pic>
        <p:nvPicPr>
          <p:cNvPr id="5" name="Picture 4">
            <a:extLst>
              <a:ext uri="{FF2B5EF4-FFF2-40B4-BE49-F238E27FC236}">
                <a16:creationId xmlns:a16="http://schemas.microsoft.com/office/drawing/2014/main" id="{B80CDB57-D8F1-4641-B471-A4A16A6211A9}"/>
              </a:ext>
            </a:extLst>
          </p:cNvPr>
          <p:cNvPicPr>
            <a:picLocks noChangeAspect="1"/>
          </p:cNvPicPr>
          <p:nvPr/>
        </p:nvPicPr>
        <p:blipFill>
          <a:blip r:embed="rId3"/>
          <a:stretch>
            <a:fillRect/>
          </a:stretch>
        </p:blipFill>
        <p:spPr>
          <a:xfrm>
            <a:off x="4666156" y="76591"/>
            <a:ext cx="4865735" cy="4339866"/>
          </a:xfrm>
          <a:prstGeom prst="rect">
            <a:avLst/>
          </a:prstGeom>
        </p:spPr>
      </p:pic>
      <p:pic>
        <p:nvPicPr>
          <p:cNvPr id="6" name="Picture 5">
            <a:extLst>
              <a:ext uri="{FF2B5EF4-FFF2-40B4-BE49-F238E27FC236}">
                <a16:creationId xmlns:a16="http://schemas.microsoft.com/office/drawing/2014/main" id="{BF030E82-CE7F-455D-B93F-221D428103C0}"/>
              </a:ext>
            </a:extLst>
          </p:cNvPr>
          <p:cNvPicPr>
            <a:picLocks noChangeAspect="1"/>
          </p:cNvPicPr>
          <p:nvPr/>
        </p:nvPicPr>
        <p:blipFill>
          <a:blip r:embed="rId4"/>
          <a:stretch>
            <a:fillRect/>
          </a:stretch>
        </p:blipFill>
        <p:spPr>
          <a:xfrm>
            <a:off x="7565650" y="3350525"/>
            <a:ext cx="3932482" cy="3507475"/>
          </a:xfrm>
          <a:prstGeom prst="rect">
            <a:avLst/>
          </a:prstGeom>
        </p:spPr>
      </p:pic>
    </p:spTree>
    <p:extLst>
      <p:ext uri="{BB962C8B-B14F-4D97-AF65-F5344CB8AC3E}">
        <p14:creationId xmlns:p14="http://schemas.microsoft.com/office/powerpoint/2010/main" val="3453664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24A4-AAF8-431C-A4EE-4CFCEE381563}"/>
              </a:ext>
            </a:extLst>
          </p:cNvPr>
          <p:cNvSpPr>
            <a:spLocks noGrp="1"/>
          </p:cNvSpPr>
          <p:nvPr>
            <p:ph type="title"/>
          </p:nvPr>
        </p:nvSpPr>
        <p:spPr/>
        <p:txBody>
          <a:bodyPr/>
          <a:lstStyle/>
          <a:p>
            <a:r>
              <a:rPr lang="en-US" dirty="0"/>
              <a:t>C25</a:t>
            </a:r>
          </a:p>
        </p:txBody>
      </p:sp>
      <p:sp>
        <p:nvSpPr>
          <p:cNvPr id="3" name="Content Placeholder 2">
            <a:extLst>
              <a:ext uri="{FF2B5EF4-FFF2-40B4-BE49-F238E27FC236}">
                <a16:creationId xmlns:a16="http://schemas.microsoft.com/office/drawing/2014/main" id="{9B47A969-F0CD-4368-91CB-3A5038416B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D5D5FC4-FE13-4A78-86BC-CD3BAA4A2C8D}"/>
              </a:ext>
            </a:extLst>
          </p:cNvPr>
          <p:cNvPicPr>
            <a:picLocks noChangeAspect="1"/>
          </p:cNvPicPr>
          <p:nvPr/>
        </p:nvPicPr>
        <p:blipFill>
          <a:blip r:embed="rId2"/>
          <a:stretch>
            <a:fillRect/>
          </a:stretch>
        </p:blipFill>
        <p:spPr>
          <a:xfrm>
            <a:off x="175959" y="1335313"/>
            <a:ext cx="4304211" cy="3839029"/>
          </a:xfrm>
          <a:prstGeom prst="rect">
            <a:avLst/>
          </a:prstGeom>
        </p:spPr>
      </p:pic>
      <p:pic>
        <p:nvPicPr>
          <p:cNvPr id="5" name="Picture 4">
            <a:extLst>
              <a:ext uri="{FF2B5EF4-FFF2-40B4-BE49-F238E27FC236}">
                <a16:creationId xmlns:a16="http://schemas.microsoft.com/office/drawing/2014/main" id="{BF14E70A-6B41-4144-B206-8F50152F5E2E}"/>
              </a:ext>
            </a:extLst>
          </p:cNvPr>
          <p:cNvPicPr>
            <a:picLocks noChangeAspect="1"/>
          </p:cNvPicPr>
          <p:nvPr/>
        </p:nvPicPr>
        <p:blipFill>
          <a:blip r:embed="rId3"/>
          <a:stretch>
            <a:fillRect/>
          </a:stretch>
        </p:blipFill>
        <p:spPr>
          <a:xfrm>
            <a:off x="3870666" y="332692"/>
            <a:ext cx="4450667" cy="3969657"/>
          </a:xfrm>
          <a:prstGeom prst="rect">
            <a:avLst/>
          </a:prstGeom>
        </p:spPr>
      </p:pic>
      <p:pic>
        <p:nvPicPr>
          <p:cNvPr id="6" name="Picture 5">
            <a:extLst>
              <a:ext uri="{FF2B5EF4-FFF2-40B4-BE49-F238E27FC236}">
                <a16:creationId xmlns:a16="http://schemas.microsoft.com/office/drawing/2014/main" id="{443C7503-FDED-4F26-9230-F2A441220A35}"/>
              </a:ext>
            </a:extLst>
          </p:cNvPr>
          <p:cNvPicPr>
            <a:picLocks noChangeAspect="1"/>
          </p:cNvPicPr>
          <p:nvPr/>
        </p:nvPicPr>
        <p:blipFill>
          <a:blip r:embed="rId4"/>
          <a:stretch>
            <a:fillRect/>
          </a:stretch>
        </p:blipFill>
        <p:spPr>
          <a:xfrm>
            <a:off x="7711832" y="2763042"/>
            <a:ext cx="4450668" cy="3969658"/>
          </a:xfrm>
          <a:prstGeom prst="rect">
            <a:avLst/>
          </a:prstGeom>
        </p:spPr>
      </p:pic>
    </p:spTree>
    <p:extLst>
      <p:ext uri="{BB962C8B-B14F-4D97-AF65-F5344CB8AC3E}">
        <p14:creationId xmlns:p14="http://schemas.microsoft.com/office/powerpoint/2010/main" val="3772006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8FCD-DAD4-4DFC-BD41-CEE00A40C4AF}"/>
              </a:ext>
            </a:extLst>
          </p:cNvPr>
          <p:cNvSpPr>
            <a:spLocks noGrp="1"/>
          </p:cNvSpPr>
          <p:nvPr>
            <p:ph type="title"/>
          </p:nvPr>
        </p:nvSpPr>
        <p:spPr/>
        <p:txBody>
          <a:bodyPr/>
          <a:lstStyle/>
          <a:p>
            <a:r>
              <a:rPr lang="en-US" dirty="0"/>
              <a:t>C26</a:t>
            </a:r>
          </a:p>
        </p:txBody>
      </p:sp>
      <p:sp>
        <p:nvSpPr>
          <p:cNvPr id="3" name="Content Placeholder 2">
            <a:extLst>
              <a:ext uri="{FF2B5EF4-FFF2-40B4-BE49-F238E27FC236}">
                <a16:creationId xmlns:a16="http://schemas.microsoft.com/office/drawing/2014/main" id="{0C34A756-2448-4D41-BD6C-5810B8E606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E796BAB-CBEC-47D2-8293-96770460B68F}"/>
              </a:ext>
            </a:extLst>
          </p:cNvPr>
          <p:cNvPicPr>
            <a:picLocks noChangeAspect="1"/>
          </p:cNvPicPr>
          <p:nvPr/>
        </p:nvPicPr>
        <p:blipFill>
          <a:blip r:embed="rId2"/>
          <a:stretch>
            <a:fillRect/>
          </a:stretch>
        </p:blipFill>
        <p:spPr>
          <a:xfrm>
            <a:off x="321102" y="1376194"/>
            <a:ext cx="4323469" cy="3856206"/>
          </a:xfrm>
          <a:prstGeom prst="rect">
            <a:avLst/>
          </a:prstGeom>
        </p:spPr>
      </p:pic>
      <p:pic>
        <p:nvPicPr>
          <p:cNvPr id="6" name="Picture 5">
            <a:extLst>
              <a:ext uri="{FF2B5EF4-FFF2-40B4-BE49-F238E27FC236}">
                <a16:creationId xmlns:a16="http://schemas.microsoft.com/office/drawing/2014/main" id="{C51A4EDA-FA62-41E1-8965-9769EB78CC98}"/>
              </a:ext>
            </a:extLst>
          </p:cNvPr>
          <p:cNvPicPr>
            <a:picLocks noChangeAspect="1"/>
          </p:cNvPicPr>
          <p:nvPr/>
        </p:nvPicPr>
        <p:blipFill>
          <a:blip r:embed="rId3"/>
          <a:stretch>
            <a:fillRect/>
          </a:stretch>
        </p:blipFill>
        <p:spPr>
          <a:xfrm>
            <a:off x="8026400" y="3304297"/>
            <a:ext cx="3844498" cy="3429000"/>
          </a:xfrm>
          <a:prstGeom prst="rect">
            <a:avLst/>
          </a:prstGeom>
        </p:spPr>
      </p:pic>
      <p:pic>
        <p:nvPicPr>
          <p:cNvPr id="7" name="Picture 6">
            <a:extLst>
              <a:ext uri="{FF2B5EF4-FFF2-40B4-BE49-F238E27FC236}">
                <a16:creationId xmlns:a16="http://schemas.microsoft.com/office/drawing/2014/main" id="{395FF045-0A20-443B-B63C-4DEB19069CD9}"/>
              </a:ext>
            </a:extLst>
          </p:cNvPr>
          <p:cNvPicPr>
            <a:picLocks noChangeAspect="1"/>
          </p:cNvPicPr>
          <p:nvPr/>
        </p:nvPicPr>
        <p:blipFill>
          <a:blip r:embed="rId4"/>
          <a:stretch>
            <a:fillRect/>
          </a:stretch>
        </p:blipFill>
        <p:spPr>
          <a:xfrm>
            <a:off x="4398585" y="365125"/>
            <a:ext cx="4434395" cy="3955143"/>
          </a:xfrm>
          <a:prstGeom prst="rect">
            <a:avLst/>
          </a:prstGeom>
        </p:spPr>
      </p:pic>
    </p:spTree>
    <p:extLst>
      <p:ext uri="{BB962C8B-B14F-4D97-AF65-F5344CB8AC3E}">
        <p14:creationId xmlns:p14="http://schemas.microsoft.com/office/powerpoint/2010/main" val="3394777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BE77-1ED7-45E4-89BA-9A44275F5A6A}"/>
              </a:ext>
            </a:extLst>
          </p:cNvPr>
          <p:cNvSpPr>
            <a:spLocks noGrp="1"/>
          </p:cNvSpPr>
          <p:nvPr>
            <p:ph type="title"/>
          </p:nvPr>
        </p:nvSpPr>
        <p:spPr/>
        <p:txBody>
          <a:bodyPr/>
          <a:lstStyle/>
          <a:p>
            <a:r>
              <a:rPr lang="en-US" dirty="0"/>
              <a:t>C27</a:t>
            </a:r>
          </a:p>
        </p:txBody>
      </p:sp>
      <p:sp>
        <p:nvSpPr>
          <p:cNvPr id="3" name="Content Placeholder 2">
            <a:extLst>
              <a:ext uri="{FF2B5EF4-FFF2-40B4-BE49-F238E27FC236}">
                <a16:creationId xmlns:a16="http://schemas.microsoft.com/office/drawing/2014/main" id="{F53F8274-B2D4-4FC8-9C14-88ACA4BFF9E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325A463-CF2B-483C-892F-D372C61100D4}"/>
              </a:ext>
            </a:extLst>
          </p:cNvPr>
          <p:cNvPicPr>
            <a:picLocks noChangeAspect="1"/>
          </p:cNvPicPr>
          <p:nvPr/>
        </p:nvPicPr>
        <p:blipFill>
          <a:blip r:embed="rId2"/>
          <a:stretch>
            <a:fillRect/>
          </a:stretch>
        </p:blipFill>
        <p:spPr>
          <a:xfrm>
            <a:off x="190475" y="1490661"/>
            <a:ext cx="4878598" cy="4351338"/>
          </a:xfrm>
          <a:prstGeom prst="rect">
            <a:avLst/>
          </a:prstGeom>
        </p:spPr>
      </p:pic>
      <p:pic>
        <p:nvPicPr>
          <p:cNvPr id="5" name="Picture 4">
            <a:extLst>
              <a:ext uri="{FF2B5EF4-FFF2-40B4-BE49-F238E27FC236}">
                <a16:creationId xmlns:a16="http://schemas.microsoft.com/office/drawing/2014/main" id="{61969C6D-A2E1-4885-8884-70156CAFE8CC}"/>
              </a:ext>
            </a:extLst>
          </p:cNvPr>
          <p:cNvPicPr>
            <a:picLocks noChangeAspect="1"/>
          </p:cNvPicPr>
          <p:nvPr/>
        </p:nvPicPr>
        <p:blipFill>
          <a:blip r:embed="rId3"/>
          <a:stretch>
            <a:fillRect/>
          </a:stretch>
        </p:blipFill>
        <p:spPr>
          <a:xfrm>
            <a:off x="4370586" y="185625"/>
            <a:ext cx="4353029" cy="3882571"/>
          </a:xfrm>
          <a:prstGeom prst="rect">
            <a:avLst/>
          </a:prstGeom>
        </p:spPr>
      </p:pic>
      <p:pic>
        <p:nvPicPr>
          <p:cNvPr id="6" name="Picture 5">
            <a:extLst>
              <a:ext uri="{FF2B5EF4-FFF2-40B4-BE49-F238E27FC236}">
                <a16:creationId xmlns:a16="http://schemas.microsoft.com/office/drawing/2014/main" id="{297FB9A8-C1B0-4DB5-B119-919C609C38AA}"/>
              </a:ext>
            </a:extLst>
          </p:cNvPr>
          <p:cNvPicPr>
            <a:picLocks noChangeAspect="1"/>
          </p:cNvPicPr>
          <p:nvPr/>
        </p:nvPicPr>
        <p:blipFill>
          <a:blip r:embed="rId4"/>
          <a:stretch>
            <a:fillRect/>
          </a:stretch>
        </p:blipFill>
        <p:spPr>
          <a:xfrm>
            <a:off x="7316987" y="2866571"/>
            <a:ext cx="4353029" cy="3882571"/>
          </a:xfrm>
          <a:prstGeom prst="rect">
            <a:avLst/>
          </a:prstGeom>
        </p:spPr>
      </p:pic>
    </p:spTree>
    <p:extLst>
      <p:ext uri="{BB962C8B-B14F-4D97-AF65-F5344CB8AC3E}">
        <p14:creationId xmlns:p14="http://schemas.microsoft.com/office/powerpoint/2010/main" val="952382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8011-83B1-4012-82FD-6B1C70F4F38A}"/>
              </a:ext>
            </a:extLst>
          </p:cNvPr>
          <p:cNvSpPr>
            <a:spLocks noGrp="1"/>
          </p:cNvSpPr>
          <p:nvPr>
            <p:ph type="title"/>
          </p:nvPr>
        </p:nvSpPr>
        <p:spPr/>
        <p:txBody>
          <a:bodyPr/>
          <a:lstStyle/>
          <a:p>
            <a:r>
              <a:rPr lang="en-US" dirty="0"/>
              <a:t>C28</a:t>
            </a:r>
          </a:p>
        </p:txBody>
      </p:sp>
      <p:sp>
        <p:nvSpPr>
          <p:cNvPr id="3" name="Content Placeholder 2">
            <a:extLst>
              <a:ext uri="{FF2B5EF4-FFF2-40B4-BE49-F238E27FC236}">
                <a16:creationId xmlns:a16="http://schemas.microsoft.com/office/drawing/2014/main" id="{93347DB0-5BE4-4AB5-AB2A-AC4A604A4F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7678243-10D3-4887-B4D9-10FD06C718B0}"/>
              </a:ext>
            </a:extLst>
          </p:cNvPr>
          <p:cNvPicPr>
            <a:picLocks noChangeAspect="1"/>
          </p:cNvPicPr>
          <p:nvPr/>
        </p:nvPicPr>
        <p:blipFill>
          <a:blip r:embed="rId2"/>
          <a:stretch>
            <a:fillRect/>
          </a:stretch>
        </p:blipFill>
        <p:spPr>
          <a:xfrm>
            <a:off x="117902" y="1320800"/>
            <a:ext cx="4174026" cy="3722914"/>
          </a:xfrm>
          <a:prstGeom prst="rect">
            <a:avLst/>
          </a:prstGeom>
        </p:spPr>
      </p:pic>
      <p:pic>
        <p:nvPicPr>
          <p:cNvPr id="5" name="Picture 4">
            <a:extLst>
              <a:ext uri="{FF2B5EF4-FFF2-40B4-BE49-F238E27FC236}">
                <a16:creationId xmlns:a16="http://schemas.microsoft.com/office/drawing/2014/main" id="{FD5A870F-FE9E-4CE3-8AEE-A433BD284629}"/>
              </a:ext>
            </a:extLst>
          </p:cNvPr>
          <p:cNvPicPr>
            <a:picLocks noChangeAspect="1"/>
          </p:cNvPicPr>
          <p:nvPr/>
        </p:nvPicPr>
        <p:blipFill>
          <a:blip r:embed="rId3"/>
          <a:stretch>
            <a:fillRect/>
          </a:stretch>
        </p:blipFill>
        <p:spPr>
          <a:xfrm>
            <a:off x="3528759" y="71211"/>
            <a:ext cx="4174026" cy="3722914"/>
          </a:xfrm>
          <a:prstGeom prst="rect">
            <a:avLst/>
          </a:prstGeom>
        </p:spPr>
      </p:pic>
      <p:pic>
        <p:nvPicPr>
          <p:cNvPr id="6" name="Picture 5">
            <a:extLst>
              <a:ext uri="{FF2B5EF4-FFF2-40B4-BE49-F238E27FC236}">
                <a16:creationId xmlns:a16="http://schemas.microsoft.com/office/drawing/2014/main" id="{646B86D0-7431-483F-9404-F6D8984EC6EE}"/>
              </a:ext>
            </a:extLst>
          </p:cNvPr>
          <p:cNvPicPr>
            <a:picLocks noChangeAspect="1"/>
          </p:cNvPicPr>
          <p:nvPr/>
        </p:nvPicPr>
        <p:blipFill>
          <a:blip r:embed="rId4"/>
          <a:stretch>
            <a:fillRect/>
          </a:stretch>
        </p:blipFill>
        <p:spPr>
          <a:xfrm>
            <a:off x="6982487" y="2638321"/>
            <a:ext cx="4730985" cy="4219679"/>
          </a:xfrm>
          <a:prstGeom prst="rect">
            <a:avLst/>
          </a:prstGeom>
        </p:spPr>
      </p:pic>
    </p:spTree>
    <p:extLst>
      <p:ext uri="{BB962C8B-B14F-4D97-AF65-F5344CB8AC3E}">
        <p14:creationId xmlns:p14="http://schemas.microsoft.com/office/powerpoint/2010/main" val="3492226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0EC9-AF90-48E9-AE7A-3A9FA679AAD2}"/>
              </a:ext>
            </a:extLst>
          </p:cNvPr>
          <p:cNvSpPr>
            <a:spLocks noGrp="1"/>
          </p:cNvSpPr>
          <p:nvPr>
            <p:ph type="title"/>
          </p:nvPr>
        </p:nvSpPr>
        <p:spPr/>
        <p:txBody>
          <a:bodyPr/>
          <a:lstStyle/>
          <a:p>
            <a:r>
              <a:rPr lang="en-US" dirty="0"/>
              <a:t>S1</a:t>
            </a:r>
          </a:p>
        </p:txBody>
      </p:sp>
      <p:sp>
        <p:nvSpPr>
          <p:cNvPr id="3" name="Content Placeholder 2">
            <a:extLst>
              <a:ext uri="{FF2B5EF4-FFF2-40B4-BE49-F238E27FC236}">
                <a16:creationId xmlns:a16="http://schemas.microsoft.com/office/drawing/2014/main" id="{2B6E4E77-B45E-446C-B223-56391199CAB6}"/>
              </a:ext>
            </a:extLst>
          </p:cNvPr>
          <p:cNvSpPr>
            <a:spLocks noGrp="1"/>
          </p:cNvSpPr>
          <p:nvPr>
            <p:ph idx="1"/>
          </p:nvPr>
        </p:nvSpPr>
        <p:spPr>
          <a:xfrm>
            <a:off x="678543" y="1419225"/>
            <a:ext cx="10515600" cy="4351338"/>
          </a:xfrm>
        </p:spPr>
        <p:txBody>
          <a:bodyPr/>
          <a:lstStyle/>
          <a:p>
            <a:r>
              <a:rPr lang="en-US" dirty="0"/>
              <a:t>ECG Data on 134</a:t>
            </a:r>
          </a:p>
          <a:p>
            <a:r>
              <a:rPr lang="en-US" dirty="0"/>
              <a:t>QRS event not picking up correctly</a:t>
            </a:r>
          </a:p>
          <a:p>
            <a:r>
              <a:rPr lang="en-US" dirty="0"/>
              <a:t>Tried surrounding electrodes although it is certainly 134</a:t>
            </a:r>
          </a:p>
          <a:p>
            <a:r>
              <a:rPr lang="en-US" dirty="0"/>
              <a:t>This is the only .set file that was last modified in 2018, whereas all others were 2020. Also has different name compared to regular format so it might not be current.</a:t>
            </a:r>
          </a:p>
        </p:txBody>
      </p:sp>
      <p:pic>
        <p:nvPicPr>
          <p:cNvPr id="4" name="Picture 3">
            <a:extLst>
              <a:ext uri="{FF2B5EF4-FFF2-40B4-BE49-F238E27FC236}">
                <a16:creationId xmlns:a16="http://schemas.microsoft.com/office/drawing/2014/main" id="{E5B8513A-9924-413F-B3D1-AD7E9E800266}"/>
              </a:ext>
            </a:extLst>
          </p:cNvPr>
          <p:cNvPicPr>
            <a:picLocks noChangeAspect="1"/>
          </p:cNvPicPr>
          <p:nvPr/>
        </p:nvPicPr>
        <p:blipFill>
          <a:blip r:embed="rId2"/>
          <a:stretch>
            <a:fillRect/>
          </a:stretch>
        </p:blipFill>
        <p:spPr>
          <a:xfrm>
            <a:off x="6874737" y="3815291"/>
            <a:ext cx="3851320" cy="3009372"/>
          </a:xfrm>
          <a:prstGeom prst="rect">
            <a:avLst/>
          </a:prstGeom>
        </p:spPr>
      </p:pic>
    </p:spTree>
    <p:extLst>
      <p:ext uri="{BB962C8B-B14F-4D97-AF65-F5344CB8AC3E}">
        <p14:creationId xmlns:p14="http://schemas.microsoft.com/office/powerpoint/2010/main" val="1795640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21B4-9173-4962-BEB6-664297AB8BFB}"/>
              </a:ext>
            </a:extLst>
          </p:cNvPr>
          <p:cNvSpPr>
            <a:spLocks noGrp="1"/>
          </p:cNvSpPr>
          <p:nvPr>
            <p:ph type="title"/>
          </p:nvPr>
        </p:nvSpPr>
        <p:spPr/>
        <p:txBody>
          <a:bodyPr/>
          <a:lstStyle/>
          <a:p>
            <a:r>
              <a:rPr lang="en-US" dirty="0"/>
              <a:t>S2</a:t>
            </a:r>
          </a:p>
        </p:txBody>
      </p:sp>
      <p:sp>
        <p:nvSpPr>
          <p:cNvPr id="3" name="Content Placeholder 2">
            <a:extLst>
              <a:ext uri="{FF2B5EF4-FFF2-40B4-BE49-F238E27FC236}">
                <a16:creationId xmlns:a16="http://schemas.microsoft.com/office/drawing/2014/main" id="{299683CE-CEDB-46DD-AF84-0D4A5FC11B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F321E1-0B69-4B97-B94A-087A29430E80}"/>
              </a:ext>
            </a:extLst>
          </p:cNvPr>
          <p:cNvPicPr>
            <a:picLocks noChangeAspect="1"/>
          </p:cNvPicPr>
          <p:nvPr/>
        </p:nvPicPr>
        <p:blipFill>
          <a:blip r:embed="rId2"/>
          <a:stretch>
            <a:fillRect/>
          </a:stretch>
        </p:blipFill>
        <p:spPr>
          <a:xfrm>
            <a:off x="234016" y="1335313"/>
            <a:ext cx="4239118" cy="3780971"/>
          </a:xfrm>
          <a:prstGeom prst="rect">
            <a:avLst/>
          </a:prstGeom>
        </p:spPr>
      </p:pic>
      <p:pic>
        <p:nvPicPr>
          <p:cNvPr id="5" name="Picture 4">
            <a:extLst>
              <a:ext uri="{FF2B5EF4-FFF2-40B4-BE49-F238E27FC236}">
                <a16:creationId xmlns:a16="http://schemas.microsoft.com/office/drawing/2014/main" id="{AF22C39B-4D87-4423-99AF-D5F4A3D0BB5B}"/>
              </a:ext>
            </a:extLst>
          </p:cNvPr>
          <p:cNvPicPr>
            <a:picLocks noChangeAspect="1"/>
          </p:cNvPicPr>
          <p:nvPr/>
        </p:nvPicPr>
        <p:blipFill>
          <a:blip r:embed="rId3"/>
          <a:stretch>
            <a:fillRect/>
          </a:stretch>
        </p:blipFill>
        <p:spPr>
          <a:xfrm>
            <a:off x="3846286" y="-30163"/>
            <a:ext cx="4767961" cy="4252658"/>
          </a:xfrm>
          <a:prstGeom prst="rect">
            <a:avLst/>
          </a:prstGeom>
        </p:spPr>
      </p:pic>
      <p:pic>
        <p:nvPicPr>
          <p:cNvPr id="6" name="Picture 5">
            <a:extLst>
              <a:ext uri="{FF2B5EF4-FFF2-40B4-BE49-F238E27FC236}">
                <a16:creationId xmlns:a16="http://schemas.microsoft.com/office/drawing/2014/main" id="{CCFF738D-7968-4D6D-B341-FEE6E62366CC}"/>
              </a:ext>
            </a:extLst>
          </p:cNvPr>
          <p:cNvPicPr>
            <a:picLocks noChangeAspect="1"/>
          </p:cNvPicPr>
          <p:nvPr/>
        </p:nvPicPr>
        <p:blipFill>
          <a:blip r:embed="rId4"/>
          <a:stretch>
            <a:fillRect/>
          </a:stretch>
        </p:blipFill>
        <p:spPr>
          <a:xfrm>
            <a:off x="8037286" y="3077029"/>
            <a:ext cx="4239118" cy="3780971"/>
          </a:xfrm>
          <a:prstGeom prst="rect">
            <a:avLst/>
          </a:prstGeom>
        </p:spPr>
      </p:pic>
    </p:spTree>
    <p:extLst>
      <p:ext uri="{BB962C8B-B14F-4D97-AF65-F5344CB8AC3E}">
        <p14:creationId xmlns:p14="http://schemas.microsoft.com/office/powerpoint/2010/main" val="195889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85BA-2DDB-4D11-9B2F-A0AF908638AF}"/>
              </a:ext>
            </a:extLst>
          </p:cNvPr>
          <p:cNvSpPr>
            <a:spLocks noGrp="1"/>
          </p:cNvSpPr>
          <p:nvPr>
            <p:ph type="title"/>
          </p:nvPr>
        </p:nvSpPr>
        <p:spPr/>
        <p:txBody>
          <a:bodyPr/>
          <a:lstStyle/>
          <a:p>
            <a:r>
              <a:rPr lang="en-US" dirty="0"/>
              <a:t>S3</a:t>
            </a:r>
          </a:p>
        </p:txBody>
      </p:sp>
      <p:sp>
        <p:nvSpPr>
          <p:cNvPr id="3" name="Content Placeholder 2">
            <a:extLst>
              <a:ext uri="{FF2B5EF4-FFF2-40B4-BE49-F238E27FC236}">
                <a16:creationId xmlns:a16="http://schemas.microsoft.com/office/drawing/2014/main" id="{0035A4DB-679C-4098-9ADD-FAE65966E5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9A676BA-3F22-471C-A320-1FE3224BB2D7}"/>
              </a:ext>
            </a:extLst>
          </p:cNvPr>
          <p:cNvPicPr>
            <a:picLocks noChangeAspect="1"/>
          </p:cNvPicPr>
          <p:nvPr/>
        </p:nvPicPr>
        <p:blipFill>
          <a:blip r:embed="rId2"/>
          <a:stretch>
            <a:fillRect/>
          </a:stretch>
        </p:blipFill>
        <p:spPr>
          <a:xfrm>
            <a:off x="175959" y="1320800"/>
            <a:ext cx="4727309" cy="4216400"/>
          </a:xfrm>
          <a:prstGeom prst="rect">
            <a:avLst/>
          </a:prstGeom>
        </p:spPr>
      </p:pic>
      <p:pic>
        <p:nvPicPr>
          <p:cNvPr id="5" name="Picture 4">
            <a:extLst>
              <a:ext uri="{FF2B5EF4-FFF2-40B4-BE49-F238E27FC236}">
                <a16:creationId xmlns:a16="http://schemas.microsoft.com/office/drawing/2014/main" id="{997E97A1-14AA-47F3-A42D-AE8D25364114}"/>
              </a:ext>
            </a:extLst>
          </p:cNvPr>
          <p:cNvPicPr>
            <a:picLocks noChangeAspect="1"/>
          </p:cNvPicPr>
          <p:nvPr/>
        </p:nvPicPr>
        <p:blipFill>
          <a:blip r:embed="rId3"/>
          <a:stretch>
            <a:fillRect/>
          </a:stretch>
        </p:blipFill>
        <p:spPr>
          <a:xfrm>
            <a:off x="4152874" y="-30617"/>
            <a:ext cx="4878598" cy="4351339"/>
          </a:xfrm>
          <a:prstGeom prst="rect">
            <a:avLst/>
          </a:prstGeom>
        </p:spPr>
      </p:pic>
      <p:pic>
        <p:nvPicPr>
          <p:cNvPr id="6" name="Picture 5">
            <a:extLst>
              <a:ext uri="{FF2B5EF4-FFF2-40B4-BE49-F238E27FC236}">
                <a16:creationId xmlns:a16="http://schemas.microsoft.com/office/drawing/2014/main" id="{9D623670-EFFC-4ACD-B791-72B3E184ACC7}"/>
              </a:ext>
            </a:extLst>
          </p:cNvPr>
          <p:cNvPicPr>
            <a:picLocks noChangeAspect="1"/>
          </p:cNvPicPr>
          <p:nvPr/>
        </p:nvPicPr>
        <p:blipFill>
          <a:blip r:embed="rId4"/>
          <a:stretch>
            <a:fillRect/>
          </a:stretch>
        </p:blipFill>
        <p:spPr>
          <a:xfrm>
            <a:off x="8034823" y="2962276"/>
            <a:ext cx="4320484" cy="3853543"/>
          </a:xfrm>
          <a:prstGeom prst="rect">
            <a:avLst/>
          </a:prstGeom>
        </p:spPr>
      </p:pic>
    </p:spTree>
    <p:extLst>
      <p:ext uri="{BB962C8B-B14F-4D97-AF65-F5344CB8AC3E}">
        <p14:creationId xmlns:p14="http://schemas.microsoft.com/office/powerpoint/2010/main" val="3981873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278CF-11B1-4C6D-AA85-14AE88A7E61A}"/>
              </a:ext>
            </a:extLst>
          </p:cNvPr>
          <p:cNvSpPr>
            <a:spLocks noGrp="1"/>
          </p:cNvSpPr>
          <p:nvPr>
            <p:ph type="title"/>
          </p:nvPr>
        </p:nvSpPr>
        <p:spPr/>
        <p:txBody>
          <a:bodyPr/>
          <a:lstStyle/>
          <a:p>
            <a:r>
              <a:rPr lang="en-US" dirty="0"/>
              <a:t>S5 (no S4)</a:t>
            </a:r>
          </a:p>
        </p:txBody>
      </p:sp>
      <p:sp>
        <p:nvSpPr>
          <p:cNvPr id="3" name="Content Placeholder 2">
            <a:extLst>
              <a:ext uri="{FF2B5EF4-FFF2-40B4-BE49-F238E27FC236}">
                <a16:creationId xmlns:a16="http://schemas.microsoft.com/office/drawing/2014/main" id="{BACB109E-B76D-4C54-A859-21D80B3BD00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31F1F0-231E-4A7F-988A-787AAAC80CBC}"/>
              </a:ext>
            </a:extLst>
          </p:cNvPr>
          <p:cNvPicPr>
            <a:picLocks noChangeAspect="1"/>
          </p:cNvPicPr>
          <p:nvPr/>
        </p:nvPicPr>
        <p:blipFill>
          <a:blip r:embed="rId2"/>
          <a:stretch>
            <a:fillRect/>
          </a:stretch>
        </p:blipFill>
        <p:spPr>
          <a:xfrm>
            <a:off x="146930" y="1339076"/>
            <a:ext cx="4686327" cy="4179847"/>
          </a:xfrm>
          <a:prstGeom prst="rect">
            <a:avLst/>
          </a:prstGeom>
        </p:spPr>
      </p:pic>
      <p:pic>
        <p:nvPicPr>
          <p:cNvPr id="5" name="Picture 4">
            <a:extLst>
              <a:ext uri="{FF2B5EF4-FFF2-40B4-BE49-F238E27FC236}">
                <a16:creationId xmlns:a16="http://schemas.microsoft.com/office/drawing/2014/main" id="{C7843CC2-69CD-46D8-802A-85D71A0ABD01}"/>
              </a:ext>
            </a:extLst>
          </p:cNvPr>
          <p:cNvPicPr>
            <a:picLocks noChangeAspect="1"/>
          </p:cNvPicPr>
          <p:nvPr/>
        </p:nvPicPr>
        <p:blipFill>
          <a:blip r:embed="rId3"/>
          <a:stretch>
            <a:fillRect/>
          </a:stretch>
        </p:blipFill>
        <p:spPr>
          <a:xfrm>
            <a:off x="7634515" y="2793491"/>
            <a:ext cx="4410555" cy="3933880"/>
          </a:xfrm>
          <a:prstGeom prst="rect">
            <a:avLst/>
          </a:prstGeom>
        </p:spPr>
      </p:pic>
      <p:pic>
        <p:nvPicPr>
          <p:cNvPr id="6" name="Picture 5">
            <a:extLst>
              <a:ext uri="{FF2B5EF4-FFF2-40B4-BE49-F238E27FC236}">
                <a16:creationId xmlns:a16="http://schemas.microsoft.com/office/drawing/2014/main" id="{4AE5FE4D-4F35-4142-92F5-3CE5ABBC6AF9}"/>
              </a:ext>
            </a:extLst>
          </p:cNvPr>
          <p:cNvPicPr>
            <a:picLocks noChangeAspect="1"/>
          </p:cNvPicPr>
          <p:nvPr/>
        </p:nvPicPr>
        <p:blipFill>
          <a:blip r:embed="rId4"/>
          <a:stretch>
            <a:fillRect/>
          </a:stretch>
        </p:blipFill>
        <p:spPr>
          <a:xfrm>
            <a:off x="3978702" y="365125"/>
            <a:ext cx="4889527" cy="4361086"/>
          </a:xfrm>
          <a:prstGeom prst="rect">
            <a:avLst/>
          </a:prstGeom>
        </p:spPr>
      </p:pic>
    </p:spTree>
    <p:extLst>
      <p:ext uri="{BB962C8B-B14F-4D97-AF65-F5344CB8AC3E}">
        <p14:creationId xmlns:p14="http://schemas.microsoft.com/office/powerpoint/2010/main" val="3842327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24EA4-FD8E-4B2D-A174-C7D44AD8AE14}"/>
              </a:ext>
            </a:extLst>
          </p:cNvPr>
          <p:cNvSpPr>
            <a:spLocks noGrp="1"/>
          </p:cNvSpPr>
          <p:nvPr>
            <p:ph type="title"/>
          </p:nvPr>
        </p:nvSpPr>
        <p:spPr/>
        <p:txBody>
          <a:bodyPr/>
          <a:lstStyle/>
          <a:p>
            <a:r>
              <a:rPr lang="en-US" dirty="0"/>
              <a:t>S6</a:t>
            </a:r>
          </a:p>
        </p:txBody>
      </p:sp>
      <p:sp>
        <p:nvSpPr>
          <p:cNvPr id="3" name="Content Placeholder 2">
            <a:extLst>
              <a:ext uri="{FF2B5EF4-FFF2-40B4-BE49-F238E27FC236}">
                <a16:creationId xmlns:a16="http://schemas.microsoft.com/office/drawing/2014/main" id="{05E8BECB-F688-4AD5-B431-E67DA8D1C1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F4D81C2-6307-4D42-9C9E-34EAD8D1763B}"/>
              </a:ext>
            </a:extLst>
          </p:cNvPr>
          <p:cNvPicPr>
            <a:picLocks noChangeAspect="1"/>
          </p:cNvPicPr>
          <p:nvPr/>
        </p:nvPicPr>
        <p:blipFill>
          <a:blip r:embed="rId2"/>
          <a:stretch>
            <a:fillRect/>
          </a:stretch>
        </p:blipFill>
        <p:spPr>
          <a:xfrm>
            <a:off x="161444" y="1226231"/>
            <a:ext cx="4304211" cy="3839029"/>
          </a:xfrm>
          <a:prstGeom prst="rect">
            <a:avLst/>
          </a:prstGeom>
        </p:spPr>
      </p:pic>
      <p:pic>
        <p:nvPicPr>
          <p:cNvPr id="5" name="Picture 4">
            <a:extLst>
              <a:ext uri="{FF2B5EF4-FFF2-40B4-BE49-F238E27FC236}">
                <a16:creationId xmlns:a16="http://schemas.microsoft.com/office/drawing/2014/main" id="{93D3647F-F5F2-4283-88DA-FDE87D84492D}"/>
              </a:ext>
            </a:extLst>
          </p:cNvPr>
          <p:cNvPicPr>
            <a:picLocks noChangeAspect="1"/>
          </p:cNvPicPr>
          <p:nvPr/>
        </p:nvPicPr>
        <p:blipFill>
          <a:blip r:embed="rId3"/>
          <a:stretch>
            <a:fillRect/>
          </a:stretch>
        </p:blipFill>
        <p:spPr>
          <a:xfrm>
            <a:off x="3993216" y="365125"/>
            <a:ext cx="4515759" cy="4027714"/>
          </a:xfrm>
          <a:prstGeom prst="rect">
            <a:avLst/>
          </a:prstGeom>
        </p:spPr>
      </p:pic>
      <p:pic>
        <p:nvPicPr>
          <p:cNvPr id="6" name="Picture 5">
            <a:extLst>
              <a:ext uri="{FF2B5EF4-FFF2-40B4-BE49-F238E27FC236}">
                <a16:creationId xmlns:a16="http://schemas.microsoft.com/office/drawing/2014/main" id="{6B7C17EA-0F80-4F62-B5FE-A5C3654962CD}"/>
              </a:ext>
            </a:extLst>
          </p:cNvPr>
          <p:cNvPicPr>
            <a:picLocks noChangeAspect="1"/>
          </p:cNvPicPr>
          <p:nvPr/>
        </p:nvPicPr>
        <p:blipFill>
          <a:blip r:embed="rId4"/>
          <a:stretch>
            <a:fillRect/>
          </a:stretch>
        </p:blipFill>
        <p:spPr>
          <a:xfrm>
            <a:off x="7887789" y="3007574"/>
            <a:ext cx="4304211" cy="3839029"/>
          </a:xfrm>
          <a:prstGeom prst="rect">
            <a:avLst/>
          </a:prstGeom>
        </p:spPr>
      </p:pic>
    </p:spTree>
    <p:extLst>
      <p:ext uri="{BB962C8B-B14F-4D97-AF65-F5344CB8AC3E}">
        <p14:creationId xmlns:p14="http://schemas.microsoft.com/office/powerpoint/2010/main" val="2110237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E50C7-045D-40A7-A21E-1C65ADD025C1}"/>
              </a:ext>
            </a:extLst>
          </p:cNvPr>
          <p:cNvSpPr>
            <a:spLocks noGrp="1"/>
          </p:cNvSpPr>
          <p:nvPr>
            <p:ph type="title"/>
          </p:nvPr>
        </p:nvSpPr>
        <p:spPr/>
        <p:txBody>
          <a:bodyPr/>
          <a:lstStyle/>
          <a:p>
            <a:r>
              <a:rPr lang="en-US" dirty="0"/>
              <a:t>S7</a:t>
            </a:r>
          </a:p>
        </p:txBody>
      </p:sp>
      <p:sp>
        <p:nvSpPr>
          <p:cNvPr id="7" name="Content Placeholder 6">
            <a:extLst>
              <a:ext uri="{FF2B5EF4-FFF2-40B4-BE49-F238E27FC236}">
                <a16:creationId xmlns:a16="http://schemas.microsoft.com/office/drawing/2014/main" id="{2DD6AEB6-9B25-41DA-BE11-FA091D82090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6A1D7AE-EF7B-492E-8D1D-66D99FA0271E}"/>
              </a:ext>
            </a:extLst>
          </p:cNvPr>
          <p:cNvPicPr>
            <a:picLocks noChangeAspect="1"/>
          </p:cNvPicPr>
          <p:nvPr/>
        </p:nvPicPr>
        <p:blipFill>
          <a:blip r:embed="rId2"/>
          <a:stretch>
            <a:fillRect/>
          </a:stretch>
        </p:blipFill>
        <p:spPr>
          <a:xfrm>
            <a:off x="261257" y="1313009"/>
            <a:ext cx="4426857" cy="3948420"/>
          </a:xfrm>
          <a:prstGeom prst="rect">
            <a:avLst/>
          </a:prstGeom>
        </p:spPr>
      </p:pic>
      <p:pic>
        <p:nvPicPr>
          <p:cNvPr id="5" name="Picture 4">
            <a:extLst>
              <a:ext uri="{FF2B5EF4-FFF2-40B4-BE49-F238E27FC236}">
                <a16:creationId xmlns:a16="http://schemas.microsoft.com/office/drawing/2014/main" id="{60924D21-E9AC-454B-9604-8DBCE7426A32}"/>
              </a:ext>
            </a:extLst>
          </p:cNvPr>
          <p:cNvPicPr>
            <a:picLocks noChangeAspect="1"/>
          </p:cNvPicPr>
          <p:nvPr/>
        </p:nvPicPr>
        <p:blipFill>
          <a:blip r:embed="rId3"/>
          <a:stretch>
            <a:fillRect/>
          </a:stretch>
        </p:blipFill>
        <p:spPr>
          <a:xfrm>
            <a:off x="4065788" y="2608"/>
            <a:ext cx="4483214" cy="3998686"/>
          </a:xfrm>
          <a:prstGeom prst="rect">
            <a:avLst/>
          </a:prstGeom>
        </p:spPr>
      </p:pic>
      <p:pic>
        <p:nvPicPr>
          <p:cNvPr id="6" name="Picture 5">
            <a:extLst>
              <a:ext uri="{FF2B5EF4-FFF2-40B4-BE49-F238E27FC236}">
                <a16:creationId xmlns:a16="http://schemas.microsoft.com/office/drawing/2014/main" id="{586B1C11-AD2A-4B35-82DE-3EC2571A397C}"/>
              </a:ext>
            </a:extLst>
          </p:cNvPr>
          <p:cNvPicPr>
            <a:picLocks noChangeAspect="1"/>
          </p:cNvPicPr>
          <p:nvPr/>
        </p:nvPicPr>
        <p:blipFill>
          <a:blip r:embed="rId4"/>
          <a:stretch>
            <a:fillRect/>
          </a:stretch>
        </p:blipFill>
        <p:spPr>
          <a:xfrm>
            <a:off x="7503888" y="2277045"/>
            <a:ext cx="4802441" cy="4283412"/>
          </a:xfrm>
          <a:prstGeom prst="rect">
            <a:avLst/>
          </a:prstGeom>
        </p:spPr>
      </p:pic>
    </p:spTree>
    <p:extLst>
      <p:ext uri="{BB962C8B-B14F-4D97-AF65-F5344CB8AC3E}">
        <p14:creationId xmlns:p14="http://schemas.microsoft.com/office/powerpoint/2010/main" val="49863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3BE1A-35F6-4035-A04D-243DA86B74C1}"/>
              </a:ext>
            </a:extLst>
          </p:cNvPr>
          <p:cNvSpPr>
            <a:spLocks noGrp="1"/>
          </p:cNvSpPr>
          <p:nvPr>
            <p:ph type="title"/>
          </p:nvPr>
        </p:nvSpPr>
        <p:spPr/>
        <p:txBody>
          <a:bodyPr/>
          <a:lstStyle/>
          <a:p>
            <a:r>
              <a:rPr lang="en-US" dirty="0"/>
              <a:t>A6</a:t>
            </a:r>
          </a:p>
        </p:txBody>
      </p:sp>
      <p:sp>
        <p:nvSpPr>
          <p:cNvPr id="3" name="Content Placeholder 2">
            <a:extLst>
              <a:ext uri="{FF2B5EF4-FFF2-40B4-BE49-F238E27FC236}">
                <a16:creationId xmlns:a16="http://schemas.microsoft.com/office/drawing/2014/main" id="{25C94D0B-E48F-4EBD-961C-3A717AD230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4B765A4-4669-4D25-9C37-D73D18149DCB}"/>
              </a:ext>
            </a:extLst>
          </p:cNvPr>
          <p:cNvPicPr>
            <a:picLocks noChangeAspect="1"/>
          </p:cNvPicPr>
          <p:nvPr/>
        </p:nvPicPr>
        <p:blipFill>
          <a:blip r:embed="rId2"/>
          <a:stretch>
            <a:fillRect/>
          </a:stretch>
        </p:blipFill>
        <p:spPr>
          <a:xfrm>
            <a:off x="130471" y="1484722"/>
            <a:ext cx="4359739" cy="3888556"/>
          </a:xfrm>
          <a:prstGeom prst="rect">
            <a:avLst/>
          </a:prstGeom>
        </p:spPr>
      </p:pic>
      <p:pic>
        <p:nvPicPr>
          <p:cNvPr id="5" name="Picture 4">
            <a:extLst>
              <a:ext uri="{FF2B5EF4-FFF2-40B4-BE49-F238E27FC236}">
                <a16:creationId xmlns:a16="http://schemas.microsoft.com/office/drawing/2014/main" id="{A98E7D7A-82CB-431B-9005-70CFFD381E9D}"/>
              </a:ext>
            </a:extLst>
          </p:cNvPr>
          <p:cNvPicPr>
            <a:picLocks noChangeAspect="1"/>
          </p:cNvPicPr>
          <p:nvPr/>
        </p:nvPicPr>
        <p:blipFill>
          <a:blip r:embed="rId3"/>
          <a:stretch>
            <a:fillRect/>
          </a:stretch>
        </p:blipFill>
        <p:spPr>
          <a:xfrm>
            <a:off x="4490210" y="289602"/>
            <a:ext cx="4394395" cy="3919466"/>
          </a:xfrm>
          <a:prstGeom prst="rect">
            <a:avLst/>
          </a:prstGeom>
        </p:spPr>
      </p:pic>
      <p:pic>
        <p:nvPicPr>
          <p:cNvPr id="6" name="Picture 5">
            <a:extLst>
              <a:ext uri="{FF2B5EF4-FFF2-40B4-BE49-F238E27FC236}">
                <a16:creationId xmlns:a16="http://schemas.microsoft.com/office/drawing/2014/main" id="{54699B3A-A524-491F-A3A7-A03A8E1B4B98}"/>
              </a:ext>
            </a:extLst>
          </p:cNvPr>
          <p:cNvPicPr>
            <a:picLocks noChangeAspect="1"/>
          </p:cNvPicPr>
          <p:nvPr/>
        </p:nvPicPr>
        <p:blipFill>
          <a:blip r:embed="rId4"/>
          <a:stretch>
            <a:fillRect/>
          </a:stretch>
        </p:blipFill>
        <p:spPr>
          <a:xfrm>
            <a:off x="7402465" y="3333710"/>
            <a:ext cx="3951335" cy="3524290"/>
          </a:xfrm>
          <a:prstGeom prst="rect">
            <a:avLst/>
          </a:prstGeom>
        </p:spPr>
      </p:pic>
    </p:spTree>
    <p:extLst>
      <p:ext uri="{BB962C8B-B14F-4D97-AF65-F5344CB8AC3E}">
        <p14:creationId xmlns:p14="http://schemas.microsoft.com/office/powerpoint/2010/main" val="1505410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E9A6-D346-4CB3-A679-AF943EFD9125}"/>
              </a:ext>
            </a:extLst>
          </p:cNvPr>
          <p:cNvSpPr>
            <a:spLocks noGrp="1"/>
          </p:cNvSpPr>
          <p:nvPr>
            <p:ph type="title"/>
          </p:nvPr>
        </p:nvSpPr>
        <p:spPr/>
        <p:txBody>
          <a:bodyPr/>
          <a:lstStyle/>
          <a:p>
            <a:r>
              <a:rPr lang="en-US" dirty="0"/>
              <a:t>S8</a:t>
            </a:r>
          </a:p>
        </p:txBody>
      </p:sp>
      <p:sp>
        <p:nvSpPr>
          <p:cNvPr id="3" name="Content Placeholder 2">
            <a:extLst>
              <a:ext uri="{FF2B5EF4-FFF2-40B4-BE49-F238E27FC236}">
                <a16:creationId xmlns:a16="http://schemas.microsoft.com/office/drawing/2014/main" id="{0B26C2E5-47DF-4955-B022-BD2EC600CAC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D73700D-8030-4765-8A9D-23CC9D97DDF4}"/>
              </a:ext>
            </a:extLst>
          </p:cNvPr>
          <p:cNvPicPr>
            <a:picLocks noChangeAspect="1"/>
          </p:cNvPicPr>
          <p:nvPr/>
        </p:nvPicPr>
        <p:blipFill>
          <a:blip r:embed="rId2"/>
          <a:stretch>
            <a:fillRect/>
          </a:stretch>
        </p:blipFill>
        <p:spPr>
          <a:xfrm>
            <a:off x="103389" y="1253331"/>
            <a:ext cx="4361166" cy="3889829"/>
          </a:xfrm>
          <a:prstGeom prst="rect">
            <a:avLst/>
          </a:prstGeom>
        </p:spPr>
      </p:pic>
      <p:pic>
        <p:nvPicPr>
          <p:cNvPr id="5" name="Picture 4">
            <a:extLst>
              <a:ext uri="{FF2B5EF4-FFF2-40B4-BE49-F238E27FC236}">
                <a16:creationId xmlns:a16="http://schemas.microsoft.com/office/drawing/2014/main" id="{80EDE676-2823-411F-934D-81193B3B2BCF}"/>
              </a:ext>
            </a:extLst>
          </p:cNvPr>
          <p:cNvPicPr>
            <a:picLocks noChangeAspect="1"/>
          </p:cNvPicPr>
          <p:nvPr/>
        </p:nvPicPr>
        <p:blipFill>
          <a:blip r:embed="rId3"/>
          <a:stretch>
            <a:fillRect/>
          </a:stretch>
        </p:blipFill>
        <p:spPr>
          <a:xfrm>
            <a:off x="3915417" y="0"/>
            <a:ext cx="4361166" cy="3889829"/>
          </a:xfrm>
          <a:prstGeom prst="rect">
            <a:avLst/>
          </a:prstGeom>
        </p:spPr>
      </p:pic>
      <p:pic>
        <p:nvPicPr>
          <p:cNvPr id="6" name="Picture 5">
            <a:extLst>
              <a:ext uri="{FF2B5EF4-FFF2-40B4-BE49-F238E27FC236}">
                <a16:creationId xmlns:a16="http://schemas.microsoft.com/office/drawing/2014/main" id="{59828B67-A681-4BF8-B89F-98EC38357A8A}"/>
              </a:ext>
            </a:extLst>
          </p:cNvPr>
          <p:cNvPicPr>
            <a:picLocks noChangeAspect="1"/>
          </p:cNvPicPr>
          <p:nvPr/>
        </p:nvPicPr>
        <p:blipFill>
          <a:blip r:embed="rId4"/>
          <a:stretch>
            <a:fillRect/>
          </a:stretch>
        </p:blipFill>
        <p:spPr>
          <a:xfrm>
            <a:off x="7541772" y="2586361"/>
            <a:ext cx="4642784" cy="4141010"/>
          </a:xfrm>
          <a:prstGeom prst="rect">
            <a:avLst/>
          </a:prstGeom>
        </p:spPr>
      </p:pic>
    </p:spTree>
    <p:extLst>
      <p:ext uri="{BB962C8B-B14F-4D97-AF65-F5344CB8AC3E}">
        <p14:creationId xmlns:p14="http://schemas.microsoft.com/office/powerpoint/2010/main" val="3090992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F73C2-8877-4AFD-BFDA-FA0EFC05F784}"/>
              </a:ext>
            </a:extLst>
          </p:cNvPr>
          <p:cNvSpPr>
            <a:spLocks noGrp="1"/>
          </p:cNvSpPr>
          <p:nvPr>
            <p:ph type="title"/>
          </p:nvPr>
        </p:nvSpPr>
        <p:spPr/>
        <p:txBody>
          <a:bodyPr/>
          <a:lstStyle/>
          <a:p>
            <a:r>
              <a:rPr lang="en-US" dirty="0"/>
              <a:t>S9</a:t>
            </a:r>
          </a:p>
        </p:txBody>
      </p:sp>
      <p:sp>
        <p:nvSpPr>
          <p:cNvPr id="3" name="Content Placeholder 2">
            <a:extLst>
              <a:ext uri="{FF2B5EF4-FFF2-40B4-BE49-F238E27FC236}">
                <a16:creationId xmlns:a16="http://schemas.microsoft.com/office/drawing/2014/main" id="{1CB48780-7711-4EFC-9867-DD2AB32596C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6E26676-AC88-49A4-9DCC-4F0A28C449F3}"/>
              </a:ext>
            </a:extLst>
          </p:cNvPr>
          <p:cNvPicPr>
            <a:picLocks noChangeAspect="1"/>
          </p:cNvPicPr>
          <p:nvPr/>
        </p:nvPicPr>
        <p:blipFill>
          <a:blip r:embed="rId2"/>
          <a:stretch>
            <a:fillRect/>
          </a:stretch>
        </p:blipFill>
        <p:spPr>
          <a:xfrm>
            <a:off x="0" y="1262743"/>
            <a:ext cx="4629670" cy="4129314"/>
          </a:xfrm>
          <a:prstGeom prst="rect">
            <a:avLst/>
          </a:prstGeom>
        </p:spPr>
      </p:pic>
      <p:pic>
        <p:nvPicPr>
          <p:cNvPr id="5" name="Picture 4">
            <a:extLst>
              <a:ext uri="{FF2B5EF4-FFF2-40B4-BE49-F238E27FC236}">
                <a16:creationId xmlns:a16="http://schemas.microsoft.com/office/drawing/2014/main" id="{A34A62CC-D762-40D2-8BA8-E0ED2B3B3673}"/>
              </a:ext>
            </a:extLst>
          </p:cNvPr>
          <p:cNvPicPr>
            <a:picLocks noChangeAspect="1"/>
          </p:cNvPicPr>
          <p:nvPr/>
        </p:nvPicPr>
        <p:blipFill>
          <a:blip r:embed="rId3"/>
          <a:stretch>
            <a:fillRect/>
          </a:stretch>
        </p:blipFill>
        <p:spPr>
          <a:xfrm>
            <a:off x="3862530" y="174171"/>
            <a:ext cx="4466940" cy="3984171"/>
          </a:xfrm>
          <a:prstGeom prst="rect">
            <a:avLst/>
          </a:prstGeom>
        </p:spPr>
      </p:pic>
      <p:pic>
        <p:nvPicPr>
          <p:cNvPr id="6" name="Picture 5">
            <a:extLst>
              <a:ext uri="{FF2B5EF4-FFF2-40B4-BE49-F238E27FC236}">
                <a16:creationId xmlns:a16="http://schemas.microsoft.com/office/drawing/2014/main" id="{45E16644-FC86-4456-9F53-BD5F23ECC133}"/>
              </a:ext>
            </a:extLst>
          </p:cNvPr>
          <p:cNvPicPr>
            <a:picLocks noChangeAspect="1"/>
          </p:cNvPicPr>
          <p:nvPr/>
        </p:nvPicPr>
        <p:blipFill>
          <a:blip r:embed="rId4"/>
          <a:stretch>
            <a:fillRect/>
          </a:stretch>
        </p:blipFill>
        <p:spPr>
          <a:xfrm>
            <a:off x="8011886" y="3188562"/>
            <a:ext cx="4180114" cy="3728344"/>
          </a:xfrm>
          <a:prstGeom prst="rect">
            <a:avLst/>
          </a:prstGeom>
        </p:spPr>
      </p:pic>
    </p:spTree>
    <p:extLst>
      <p:ext uri="{BB962C8B-B14F-4D97-AF65-F5344CB8AC3E}">
        <p14:creationId xmlns:p14="http://schemas.microsoft.com/office/powerpoint/2010/main" val="3706049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7276-78CA-4D05-813D-807B3FC5A8B3}"/>
              </a:ext>
            </a:extLst>
          </p:cNvPr>
          <p:cNvSpPr>
            <a:spLocks noGrp="1"/>
          </p:cNvSpPr>
          <p:nvPr>
            <p:ph type="title"/>
          </p:nvPr>
        </p:nvSpPr>
        <p:spPr/>
        <p:txBody>
          <a:bodyPr/>
          <a:lstStyle/>
          <a:p>
            <a:r>
              <a:rPr lang="en-US" dirty="0"/>
              <a:t>S10</a:t>
            </a:r>
          </a:p>
        </p:txBody>
      </p:sp>
      <p:sp>
        <p:nvSpPr>
          <p:cNvPr id="3" name="Content Placeholder 2">
            <a:extLst>
              <a:ext uri="{FF2B5EF4-FFF2-40B4-BE49-F238E27FC236}">
                <a16:creationId xmlns:a16="http://schemas.microsoft.com/office/drawing/2014/main" id="{280B2D4E-C0DF-449D-96F7-5E527F666B0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933FC58-A79F-4542-8B60-A14D811DED94}"/>
              </a:ext>
            </a:extLst>
          </p:cNvPr>
          <p:cNvPicPr>
            <a:picLocks noChangeAspect="1"/>
          </p:cNvPicPr>
          <p:nvPr/>
        </p:nvPicPr>
        <p:blipFill>
          <a:blip r:embed="rId2"/>
          <a:stretch>
            <a:fillRect/>
          </a:stretch>
        </p:blipFill>
        <p:spPr>
          <a:xfrm>
            <a:off x="132416" y="1498600"/>
            <a:ext cx="3844498" cy="3429000"/>
          </a:xfrm>
          <a:prstGeom prst="rect">
            <a:avLst/>
          </a:prstGeom>
        </p:spPr>
      </p:pic>
      <p:pic>
        <p:nvPicPr>
          <p:cNvPr id="5" name="Picture 4">
            <a:extLst>
              <a:ext uri="{FF2B5EF4-FFF2-40B4-BE49-F238E27FC236}">
                <a16:creationId xmlns:a16="http://schemas.microsoft.com/office/drawing/2014/main" id="{75C88FC6-F8EB-42FC-9759-331BA86DA4B3}"/>
              </a:ext>
            </a:extLst>
          </p:cNvPr>
          <p:cNvPicPr>
            <a:picLocks noChangeAspect="1"/>
          </p:cNvPicPr>
          <p:nvPr/>
        </p:nvPicPr>
        <p:blipFill>
          <a:blip r:embed="rId3"/>
          <a:stretch>
            <a:fillRect/>
          </a:stretch>
        </p:blipFill>
        <p:spPr>
          <a:xfrm>
            <a:off x="3692464" y="0"/>
            <a:ext cx="4522624" cy="4033837"/>
          </a:xfrm>
          <a:prstGeom prst="rect">
            <a:avLst/>
          </a:prstGeom>
        </p:spPr>
      </p:pic>
      <p:pic>
        <p:nvPicPr>
          <p:cNvPr id="6" name="Picture 5">
            <a:extLst>
              <a:ext uri="{FF2B5EF4-FFF2-40B4-BE49-F238E27FC236}">
                <a16:creationId xmlns:a16="http://schemas.microsoft.com/office/drawing/2014/main" id="{2AB4B709-FF2C-4D2A-99E2-372BFD87564E}"/>
              </a:ext>
            </a:extLst>
          </p:cNvPr>
          <p:cNvPicPr>
            <a:picLocks noChangeAspect="1"/>
          </p:cNvPicPr>
          <p:nvPr/>
        </p:nvPicPr>
        <p:blipFill>
          <a:blip r:embed="rId4"/>
          <a:stretch>
            <a:fillRect/>
          </a:stretch>
        </p:blipFill>
        <p:spPr>
          <a:xfrm>
            <a:off x="7413640" y="2612570"/>
            <a:ext cx="4645944" cy="4143829"/>
          </a:xfrm>
          <a:prstGeom prst="rect">
            <a:avLst/>
          </a:prstGeom>
        </p:spPr>
      </p:pic>
    </p:spTree>
    <p:extLst>
      <p:ext uri="{BB962C8B-B14F-4D97-AF65-F5344CB8AC3E}">
        <p14:creationId xmlns:p14="http://schemas.microsoft.com/office/powerpoint/2010/main" val="3808817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A234-B485-4004-9E28-ACABEEFAAA45}"/>
              </a:ext>
            </a:extLst>
          </p:cNvPr>
          <p:cNvSpPr>
            <a:spLocks noGrp="1"/>
          </p:cNvSpPr>
          <p:nvPr>
            <p:ph type="title"/>
          </p:nvPr>
        </p:nvSpPr>
        <p:spPr/>
        <p:txBody>
          <a:bodyPr/>
          <a:lstStyle/>
          <a:p>
            <a:r>
              <a:rPr lang="en-US" dirty="0"/>
              <a:t>S11</a:t>
            </a:r>
          </a:p>
        </p:txBody>
      </p:sp>
      <p:sp>
        <p:nvSpPr>
          <p:cNvPr id="3" name="Content Placeholder 2">
            <a:extLst>
              <a:ext uri="{FF2B5EF4-FFF2-40B4-BE49-F238E27FC236}">
                <a16:creationId xmlns:a16="http://schemas.microsoft.com/office/drawing/2014/main" id="{5B1BD4E6-67F0-4105-BB19-8441651553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30187E1-F48D-495E-930A-1249F89856CB}"/>
              </a:ext>
            </a:extLst>
          </p:cNvPr>
          <p:cNvPicPr>
            <a:picLocks noChangeAspect="1"/>
          </p:cNvPicPr>
          <p:nvPr/>
        </p:nvPicPr>
        <p:blipFill>
          <a:blip r:embed="rId2"/>
          <a:stretch>
            <a:fillRect/>
          </a:stretch>
        </p:blipFill>
        <p:spPr>
          <a:xfrm>
            <a:off x="132417" y="1291770"/>
            <a:ext cx="4450667" cy="3969657"/>
          </a:xfrm>
          <a:prstGeom prst="rect">
            <a:avLst/>
          </a:prstGeom>
        </p:spPr>
      </p:pic>
      <p:pic>
        <p:nvPicPr>
          <p:cNvPr id="5" name="Picture 4">
            <a:extLst>
              <a:ext uri="{FF2B5EF4-FFF2-40B4-BE49-F238E27FC236}">
                <a16:creationId xmlns:a16="http://schemas.microsoft.com/office/drawing/2014/main" id="{9AEBD249-79A9-40D2-807E-21F32FA04FAD}"/>
              </a:ext>
            </a:extLst>
          </p:cNvPr>
          <p:cNvPicPr>
            <a:picLocks noChangeAspect="1"/>
          </p:cNvPicPr>
          <p:nvPr/>
        </p:nvPicPr>
        <p:blipFill>
          <a:blip r:embed="rId3"/>
          <a:stretch>
            <a:fillRect/>
          </a:stretch>
        </p:blipFill>
        <p:spPr>
          <a:xfrm>
            <a:off x="3993217" y="261257"/>
            <a:ext cx="4515759" cy="4027714"/>
          </a:xfrm>
          <a:prstGeom prst="rect">
            <a:avLst/>
          </a:prstGeom>
        </p:spPr>
      </p:pic>
      <p:pic>
        <p:nvPicPr>
          <p:cNvPr id="6" name="Picture 5">
            <a:extLst>
              <a:ext uri="{FF2B5EF4-FFF2-40B4-BE49-F238E27FC236}">
                <a16:creationId xmlns:a16="http://schemas.microsoft.com/office/drawing/2014/main" id="{D593A204-30BC-4F18-B50F-BB7543666139}"/>
              </a:ext>
            </a:extLst>
          </p:cNvPr>
          <p:cNvPicPr>
            <a:picLocks noChangeAspect="1"/>
          </p:cNvPicPr>
          <p:nvPr/>
        </p:nvPicPr>
        <p:blipFill>
          <a:blip r:embed="rId4"/>
          <a:stretch>
            <a:fillRect/>
          </a:stretch>
        </p:blipFill>
        <p:spPr>
          <a:xfrm>
            <a:off x="7387771" y="2691099"/>
            <a:ext cx="4671812" cy="4166901"/>
          </a:xfrm>
          <a:prstGeom prst="rect">
            <a:avLst/>
          </a:prstGeom>
        </p:spPr>
      </p:pic>
    </p:spTree>
    <p:extLst>
      <p:ext uri="{BB962C8B-B14F-4D97-AF65-F5344CB8AC3E}">
        <p14:creationId xmlns:p14="http://schemas.microsoft.com/office/powerpoint/2010/main" val="1674873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A7BB-8AA6-4539-9DE6-70788C531945}"/>
              </a:ext>
            </a:extLst>
          </p:cNvPr>
          <p:cNvSpPr>
            <a:spLocks noGrp="1"/>
          </p:cNvSpPr>
          <p:nvPr>
            <p:ph type="title"/>
          </p:nvPr>
        </p:nvSpPr>
        <p:spPr/>
        <p:txBody>
          <a:bodyPr/>
          <a:lstStyle/>
          <a:p>
            <a:r>
              <a:rPr lang="en-US" dirty="0"/>
              <a:t>S12</a:t>
            </a:r>
          </a:p>
        </p:txBody>
      </p:sp>
      <p:sp>
        <p:nvSpPr>
          <p:cNvPr id="3" name="Content Placeholder 2">
            <a:extLst>
              <a:ext uri="{FF2B5EF4-FFF2-40B4-BE49-F238E27FC236}">
                <a16:creationId xmlns:a16="http://schemas.microsoft.com/office/drawing/2014/main" id="{A93F9B41-8095-43B1-9F42-5274A77FE43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4A10292-464E-4A40-B735-A52F366BC0D4}"/>
              </a:ext>
            </a:extLst>
          </p:cNvPr>
          <p:cNvPicPr>
            <a:picLocks noChangeAspect="1"/>
          </p:cNvPicPr>
          <p:nvPr/>
        </p:nvPicPr>
        <p:blipFill>
          <a:blip r:embed="rId2"/>
          <a:stretch>
            <a:fillRect/>
          </a:stretch>
        </p:blipFill>
        <p:spPr>
          <a:xfrm>
            <a:off x="132416" y="1407885"/>
            <a:ext cx="4532033" cy="4042229"/>
          </a:xfrm>
          <a:prstGeom prst="rect">
            <a:avLst/>
          </a:prstGeom>
        </p:spPr>
      </p:pic>
      <p:pic>
        <p:nvPicPr>
          <p:cNvPr id="5" name="Picture 4">
            <a:extLst>
              <a:ext uri="{FF2B5EF4-FFF2-40B4-BE49-F238E27FC236}">
                <a16:creationId xmlns:a16="http://schemas.microsoft.com/office/drawing/2014/main" id="{D8E19CCA-D20B-4DC5-ABA7-B915E0BDAAF1}"/>
              </a:ext>
            </a:extLst>
          </p:cNvPr>
          <p:cNvPicPr>
            <a:picLocks noChangeAspect="1"/>
          </p:cNvPicPr>
          <p:nvPr/>
        </p:nvPicPr>
        <p:blipFill>
          <a:blip r:embed="rId3"/>
          <a:stretch>
            <a:fillRect/>
          </a:stretch>
        </p:blipFill>
        <p:spPr>
          <a:xfrm>
            <a:off x="4044121" y="116113"/>
            <a:ext cx="4532033" cy="4042229"/>
          </a:xfrm>
          <a:prstGeom prst="rect">
            <a:avLst/>
          </a:prstGeom>
        </p:spPr>
      </p:pic>
      <p:pic>
        <p:nvPicPr>
          <p:cNvPr id="6" name="Picture 5">
            <a:extLst>
              <a:ext uri="{FF2B5EF4-FFF2-40B4-BE49-F238E27FC236}">
                <a16:creationId xmlns:a16="http://schemas.microsoft.com/office/drawing/2014/main" id="{5FBFF80B-D8EE-4A4C-B8AD-A17FC3E0954C}"/>
              </a:ext>
            </a:extLst>
          </p:cNvPr>
          <p:cNvPicPr>
            <a:picLocks noChangeAspect="1"/>
          </p:cNvPicPr>
          <p:nvPr/>
        </p:nvPicPr>
        <p:blipFill>
          <a:blip r:embed="rId4"/>
          <a:stretch>
            <a:fillRect/>
          </a:stretch>
        </p:blipFill>
        <p:spPr>
          <a:xfrm>
            <a:off x="7420686" y="2780506"/>
            <a:ext cx="4624331" cy="4124552"/>
          </a:xfrm>
          <a:prstGeom prst="rect">
            <a:avLst/>
          </a:prstGeom>
        </p:spPr>
      </p:pic>
    </p:spTree>
    <p:extLst>
      <p:ext uri="{BB962C8B-B14F-4D97-AF65-F5344CB8AC3E}">
        <p14:creationId xmlns:p14="http://schemas.microsoft.com/office/powerpoint/2010/main" val="1907423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D97F-F1E6-4711-A1F8-A7C2EBDA1F9D}"/>
              </a:ext>
            </a:extLst>
          </p:cNvPr>
          <p:cNvSpPr>
            <a:spLocks noGrp="1"/>
          </p:cNvSpPr>
          <p:nvPr>
            <p:ph type="title"/>
          </p:nvPr>
        </p:nvSpPr>
        <p:spPr/>
        <p:txBody>
          <a:bodyPr/>
          <a:lstStyle/>
          <a:p>
            <a:r>
              <a:rPr lang="en-US" dirty="0"/>
              <a:t>S13</a:t>
            </a:r>
          </a:p>
        </p:txBody>
      </p:sp>
      <p:sp>
        <p:nvSpPr>
          <p:cNvPr id="3" name="Content Placeholder 2">
            <a:extLst>
              <a:ext uri="{FF2B5EF4-FFF2-40B4-BE49-F238E27FC236}">
                <a16:creationId xmlns:a16="http://schemas.microsoft.com/office/drawing/2014/main" id="{8D3FBA51-FA4F-451A-A1A3-D35BD709EB2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82A048-F7AD-4B92-9FC5-7F896B7B3E67}"/>
              </a:ext>
            </a:extLst>
          </p:cNvPr>
          <p:cNvPicPr>
            <a:picLocks noChangeAspect="1"/>
          </p:cNvPicPr>
          <p:nvPr/>
        </p:nvPicPr>
        <p:blipFill>
          <a:blip r:embed="rId2"/>
          <a:stretch>
            <a:fillRect/>
          </a:stretch>
        </p:blipFill>
        <p:spPr>
          <a:xfrm>
            <a:off x="190473" y="1378857"/>
            <a:ext cx="4597125" cy="4100286"/>
          </a:xfrm>
          <a:prstGeom prst="rect">
            <a:avLst/>
          </a:prstGeom>
        </p:spPr>
      </p:pic>
      <p:pic>
        <p:nvPicPr>
          <p:cNvPr id="5" name="Picture 4">
            <a:extLst>
              <a:ext uri="{FF2B5EF4-FFF2-40B4-BE49-F238E27FC236}">
                <a16:creationId xmlns:a16="http://schemas.microsoft.com/office/drawing/2014/main" id="{A6E95295-FCEB-498C-8235-6AACA6F9B1AA}"/>
              </a:ext>
            </a:extLst>
          </p:cNvPr>
          <p:cNvPicPr>
            <a:picLocks noChangeAspect="1"/>
          </p:cNvPicPr>
          <p:nvPr/>
        </p:nvPicPr>
        <p:blipFill>
          <a:blip r:embed="rId3"/>
          <a:stretch>
            <a:fillRect/>
          </a:stretch>
        </p:blipFill>
        <p:spPr>
          <a:xfrm>
            <a:off x="4123845" y="0"/>
            <a:ext cx="4758898" cy="4244575"/>
          </a:xfrm>
          <a:prstGeom prst="rect">
            <a:avLst/>
          </a:prstGeom>
        </p:spPr>
      </p:pic>
      <p:pic>
        <p:nvPicPr>
          <p:cNvPr id="6" name="Picture 5">
            <a:extLst>
              <a:ext uri="{FF2B5EF4-FFF2-40B4-BE49-F238E27FC236}">
                <a16:creationId xmlns:a16="http://schemas.microsoft.com/office/drawing/2014/main" id="{E171C379-8B03-4C3F-B093-340D46FDFF85}"/>
              </a:ext>
            </a:extLst>
          </p:cNvPr>
          <p:cNvPicPr>
            <a:picLocks noChangeAspect="1"/>
          </p:cNvPicPr>
          <p:nvPr/>
        </p:nvPicPr>
        <p:blipFill>
          <a:blip r:embed="rId4"/>
          <a:stretch>
            <a:fillRect/>
          </a:stretch>
        </p:blipFill>
        <p:spPr>
          <a:xfrm>
            <a:off x="7416800" y="2768772"/>
            <a:ext cx="4584727" cy="4089228"/>
          </a:xfrm>
          <a:prstGeom prst="rect">
            <a:avLst/>
          </a:prstGeom>
        </p:spPr>
      </p:pic>
    </p:spTree>
    <p:extLst>
      <p:ext uri="{BB962C8B-B14F-4D97-AF65-F5344CB8AC3E}">
        <p14:creationId xmlns:p14="http://schemas.microsoft.com/office/powerpoint/2010/main" val="3537821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3FED-A03F-4350-B927-76FCEDDF5E0E}"/>
              </a:ext>
            </a:extLst>
          </p:cNvPr>
          <p:cNvSpPr>
            <a:spLocks noGrp="1"/>
          </p:cNvSpPr>
          <p:nvPr>
            <p:ph type="title"/>
          </p:nvPr>
        </p:nvSpPr>
        <p:spPr/>
        <p:txBody>
          <a:bodyPr/>
          <a:lstStyle/>
          <a:p>
            <a:r>
              <a:rPr lang="en-US" dirty="0"/>
              <a:t>S14</a:t>
            </a:r>
          </a:p>
        </p:txBody>
      </p:sp>
      <p:sp>
        <p:nvSpPr>
          <p:cNvPr id="3" name="Content Placeholder 2">
            <a:extLst>
              <a:ext uri="{FF2B5EF4-FFF2-40B4-BE49-F238E27FC236}">
                <a16:creationId xmlns:a16="http://schemas.microsoft.com/office/drawing/2014/main" id="{BBD3FDAC-FF99-404B-A3EC-BDEFE441CE8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4E004D-34A0-4018-858B-825A4C3BF337}"/>
              </a:ext>
            </a:extLst>
          </p:cNvPr>
          <p:cNvPicPr>
            <a:picLocks noChangeAspect="1"/>
          </p:cNvPicPr>
          <p:nvPr/>
        </p:nvPicPr>
        <p:blipFill>
          <a:blip r:embed="rId2"/>
          <a:stretch>
            <a:fillRect/>
          </a:stretch>
        </p:blipFill>
        <p:spPr>
          <a:xfrm>
            <a:off x="364645" y="1436914"/>
            <a:ext cx="4466940" cy="3984171"/>
          </a:xfrm>
          <a:prstGeom prst="rect">
            <a:avLst/>
          </a:prstGeom>
        </p:spPr>
      </p:pic>
      <p:pic>
        <p:nvPicPr>
          <p:cNvPr id="5" name="Picture 4">
            <a:extLst>
              <a:ext uri="{FF2B5EF4-FFF2-40B4-BE49-F238E27FC236}">
                <a16:creationId xmlns:a16="http://schemas.microsoft.com/office/drawing/2014/main" id="{1657C8CA-E981-478C-B64B-F2592C8B3E8D}"/>
              </a:ext>
            </a:extLst>
          </p:cNvPr>
          <p:cNvPicPr>
            <a:picLocks noChangeAspect="1"/>
          </p:cNvPicPr>
          <p:nvPr/>
        </p:nvPicPr>
        <p:blipFill>
          <a:blip r:embed="rId3"/>
          <a:stretch>
            <a:fillRect/>
          </a:stretch>
        </p:blipFill>
        <p:spPr>
          <a:xfrm>
            <a:off x="3978845" y="69097"/>
            <a:ext cx="4163670" cy="3713677"/>
          </a:xfrm>
          <a:prstGeom prst="rect">
            <a:avLst/>
          </a:prstGeom>
        </p:spPr>
      </p:pic>
      <p:pic>
        <p:nvPicPr>
          <p:cNvPr id="6" name="Picture 5">
            <a:extLst>
              <a:ext uri="{FF2B5EF4-FFF2-40B4-BE49-F238E27FC236}">
                <a16:creationId xmlns:a16="http://schemas.microsoft.com/office/drawing/2014/main" id="{6A619E1F-E4FC-4532-BF14-CAF32188D3B0}"/>
              </a:ext>
            </a:extLst>
          </p:cNvPr>
          <p:cNvPicPr>
            <a:picLocks noChangeAspect="1"/>
          </p:cNvPicPr>
          <p:nvPr/>
        </p:nvPicPr>
        <p:blipFill>
          <a:blip r:embed="rId4"/>
          <a:stretch>
            <a:fillRect/>
          </a:stretch>
        </p:blipFill>
        <p:spPr>
          <a:xfrm>
            <a:off x="7360417" y="2452258"/>
            <a:ext cx="4731939" cy="4220530"/>
          </a:xfrm>
          <a:prstGeom prst="rect">
            <a:avLst/>
          </a:prstGeom>
        </p:spPr>
      </p:pic>
    </p:spTree>
    <p:extLst>
      <p:ext uri="{BB962C8B-B14F-4D97-AF65-F5344CB8AC3E}">
        <p14:creationId xmlns:p14="http://schemas.microsoft.com/office/powerpoint/2010/main" val="1772772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E723-AAF4-4C60-9CDD-735D5E5C8503}"/>
              </a:ext>
            </a:extLst>
          </p:cNvPr>
          <p:cNvSpPr>
            <a:spLocks noGrp="1"/>
          </p:cNvSpPr>
          <p:nvPr>
            <p:ph type="title"/>
          </p:nvPr>
        </p:nvSpPr>
        <p:spPr/>
        <p:txBody>
          <a:bodyPr/>
          <a:lstStyle/>
          <a:p>
            <a:r>
              <a:rPr lang="en-US" dirty="0"/>
              <a:t>A7</a:t>
            </a:r>
          </a:p>
        </p:txBody>
      </p:sp>
      <p:sp>
        <p:nvSpPr>
          <p:cNvPr id="3" name="Content Placeholder 2">
            <a:extLst>
              <a:ext uri="{FF2B5EF4-FFF2-40B4-BE49-F238E27FC236}">
                <a16:creationId xmlns:a16="http://schemas.microsoft.com/office/drawing/2014/main" id="{DB45EA09-1D6E-45AC-97CB-75E1DA0E876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A9C6DCA-9E70-458E-A2F1-BEC8EE98D266}"/>
              </a:ext>
            </a:extLst>
          </p:cNvPr>
          <p:cNvPicPr>
            <a:picLocks noChangeAspect="1"/>
          </p:cNvPicPr>
          <p:nvPr/>
        </p:nvPicPr>
        <p:blipFill>
          <a:blip r:embed="rId2"/>
          <a:stretch>
            <a:fillRect/>
          </a:stretch>
        </p:blipFill>
        <p:spPr>
          <a:xfrm>
            <a:off x="139898" y="1300898"/>
            <a:ext cx="4518276" cy="4029959"/>
          </a:xfrm>
          <a:prstGeom prst="rect">
            <a:avLst/>
          </a:prstGeom>
        </p:spPr>
      </p:pic>
      <p:pic>
        <p:nvPicPr>
          <p:cNvPr id="5" name="Picture 4">
            <a:extLst>
              <a:ext uri="{FF2B5EF4-FFF2-40B4-BE49-F238E27FC236}">
                <a16:creationId xmlns:a16="http://schemas.microsoft.com/office/drawing/2014/main" id="{796E0FD1-9272-4389-8D7F-6C22B4BD0CEC}"/>
              </a:ext>
            </a:extLst>
          </p:cNvPr>
          <p:cNvPicPr>
            <a:picLocks noChangeAspect="1"/>
          </p:cNvPicPr>
          <p:nvPr/>
        </p:nvPicPr>
        <p:blipFill>
          <a:blip r:embed="rId3"/>
          <a:stretch>
            <a:fillRect/>
          </a:stretch>
        </p:blipFill>
        <p:spPr>
          <a:xfrm>
            <a:off x="4532789" y="240688"/>
            <a:ext cx="4290700" cy="3826978"/>
          </a:xfrm>
          <a:prstGeom prst="rect">
            <a:avLst/>
          </a:prstGeom>
        </p:spPr>
      </p:pic>
      <p:pic>
        <p:nvPicPr>
          <p:cNvPr id="6" name="Picture 5">
            <a:extLst>
              <a:ext uri="{FF2B5EF4-FFF2-40B4-BE49-F238E27FC236}">
                <a16:creationId xmlns:a16="http://schemas.microsoft.com/office/drawing/2014/main" id="{1B0A744A-6E87-4E65-9BCA-0DC0555C2559}"/>
              </a:ext>
            </a:extLst>
          </p:cNvPr>
          <p:cNvPicPr>
            <a:picLocks noChangeAspect="1"/>
          </p:cNvPicPr>
          <p:nvPr/>
        </p:nvPicPr>
        <p:blipFill>
          <a:blip r:embed="rId4"/>
          <a:stretch>
            <a:fillRect/>
          </a:stretch>
        </p:blipFill>
        <p:spPr>
          <a:xfrm>
            <a:off x="7063100" y="3031022"/>
            <a:ext cx="4290700" cy="3826978"/>
          </a:xfrm>
          <a:prstGeom prst="rect">
            <a:avLst/>
          </a:prstGeom>
        </p:spPr>
      </p:pic>
    </p:spTree>
    <p:extLst>
      <p:ext uri="{BB962C8B-B14F-4D97-AF65-F5344CB8AC3E}">
        <p14:creationId xmlns:p14="http://schemas.microsoft.com/office/powerpoint/2010/main" val="3448149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53E12-4611-40A4-9D37-0AA9F92AF3DB}"/>
              </a:ext>
            </a:extLst>
          </p:cNvPr>
          <p:cNvSpPr>
            <a:spLocks noGrp="1"/>
          </p:cNvSpPr>
          <p:nvPr>
            <p:ph type="title"/>
          </p:nvPr>
        </p:nvSpPr>
        <p:spPr/>
        <p:txBody>
          <a:bodyPr/>
          <a:lstStyle/>
          <a:p>
            <a:r>
              <a:rPr lang="en-US" dirty="0"/>
              <a:t>A8</a:t>
            </a:r>
          </a:p>
        </p:txBody>
      </p:sp>
      <p:sp>
        <p:nvSpPr>
          <p:cNvPr id="3" name="Content Placeholder 2">
            <a:extLst>
              <a:ext uri="{FF2B5EF4-FFF2-40B4-BE49-F238E27FC236}">
                <a16:creationId xmlns:a16="http://schemas.microsoft.com/office/drawing/2014/main" id="{0BB41016-A68C-455F-B89C-0457A053D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F3D13A6-173A-4804-8783-6F39E6ED1D41}"/>
              </a:ext>
            </a:extLst>
          </p:cNvPr>
          <p:cNvPicPr>
            <a:picLocks noChangeAspect="1"/>
          </p:cNvPicPr>
          <p:nvPr/>
        </p:nvPicPr>
        <p:blipFill>
          <a:blip r:embed="rId2"/>
          <a:stretch>
            <a:fillRect/>
          </a:stretch>
        </p:blipFill>
        <p:spPr>
          <a:xfrm>
            <a:off x="92764" y="1288843"/>
            <a:ext cx="4394395" cy="3919466"/>
          </a:xfrm>
          <a:prstGeom prst="rect">
            <a:avLst/>
          </a:prstGeom>
        </p:spPr>
      </p:pic>
      <p:pic>
        <p:nvPicPr>
          <p:cNvPr id="5" name="Picture 4">
            <a:extLst>
              <a:ext uri="{FF2B5EF4-FFF2-40B4-BE49-F238E27FC236}">
                <a16:creationId xmlns:a16="http://schemas.microsoft.com/office/drawing/2014/main" id="{C0D65984-0964-4434-BE4B-D12C98CB2C26}"/>
              </a:ext>
            </a:extLst>
          </p:cNvPr>
          <p:cNvPicPr>
            <a:picLocks noChangeAspect="1"/>
          </p:cNvPicPr>
          <p:nvPr/>
        </p:nvPicPr>
        <p:blipFill>
          <a:blip r:embed="rId3"/>
          <a:stretch>
            <a:fillRect/>
          </a:stretch>
        </p:blipFill>
        <p:spPr>
          <a:xfrm>
            <a:off x="4391386" y="102710"/>
            <a:ext cx="4601785" cy="4104442"/>
          </a:xfrm>
          <a:prstGeom prst="rect">
            <a:avLst/>
          </a:prstGeom>
        </p:spPr>
      </p:pic>
      <p:pic>
        <p:nvPicPr>
          <p:cNvPr id="6" name="Picture 5">
            <a:extLst>
              <a:ext uri="{FF2B5EF4-FFF2-40B4-BE49-F238E27FC236}">
                <a16:creationId xmlns:a16="http://schemas.microsoft.com/office/drawing/2014/main" id="{425B399C-4B2F-41EC-9BEF-412314ACBA8E}"/>
              </a:ext>
            </a:extLst>
          </p:cNvPr>
          <p:cNvPicPr>
            <a:picLocks noChangeAspect="1"/>
          </p:cNvPicPr>
          <p:nvPr/>
        </p:nvPicPr>
        <p:blipFill>
          <a:blip r:embed="rId4"/>
          <a:stretch>
            <a:fillRect/>
          </a:stretch>
        </p:blipFill>
        <p:spPr>
          <a:xfrm>
            <a:off x="7078025" y="2869455"/>
            <a:ext cx="4356688" cy="3885835"/>
          </a:xfrm>
          <a:prstGeom prst="rect">
            <a:avLst/>
          </a:prstGeom>
        </p:spPr>
      </p:pic>
    </p:spTree>
    <p:extLst>
      <p:ext uri="{BB962C8B-B14F-4D97-AF65-F5344CB8AC3E}">
        <p14:creationId xmlns:p14="http://schemas.microsoft.com/office/powerpoint/2010/main" val="166255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DBD97-7B5D-4F5F-8338-5CE77B3F6295}"/>
              </a:ext>
            </a:extLst>
          </p:cNvPr>
          <p:cNvSpPr>
            <a:spLocks noGrp="1"/>
          </p:cNvSpPr>
          <p:nvPr>
            <p:ph type="title"/>
          </p:nvPr>
        </p:nvSpPr>
        <p:spPr/>
        <p:txBody>
          <a:bodyPr/>
          <a:lstStyle/>
          <a:p>
            <a:r>
              <a:rPr lang="en-US" dirty="0"/>
              <a:t>A9</a:t>
            </a:r>
          </a:p>
        </p:txBody>
      </p:sp>
      <p:sp>
        <p:nvSpPr>
          <p:cNvPr id="3" name="Content Placeholder 2">
            <a:extLst>
              <a:ext uri="{FF2B5EF4-FFF2-40B4-BE49-F238E27FC236}">
                <a16:creationId xmlns:a16="http://schemas.microsoft.com/office/drawing/2014/main" id="{CB49FA2E-36C1-4E54-A52E-4D05C45B0C1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B01401-5FD8-4327-9785-D3B58C10B886}"/>
              </a:ext>
            </a:extLst>
          </p:cNvPr>
          <p:cNvPicPr>
            <a:picLocks noChangeAspect="1"/>
          </p:cNvPicPr>
          <p:nvPr/>
        </p:nvPicPr>
        <p:blipFill>
          <a:blip r:embed="rId2"/>
          <a:stretch>
            <a:fillRect/>
          </a:stretch>
        </p:blipFill>
        <p:spPr>
          <a:xfrm>
            <a:off x="168178" y="1282044"/>
            <a:ext cx="4254050" cy="3794289"/>
          </a:xfrm>
          <a:prstGeom prst="rect">
            <a:avLst/>
          </a:prstGeom>
        </p:spPr>
      </p:pic>
      <p:pic>
        <p:nvPicPr>
          <p:cNvPr id="5" name="Picture 4">
            <a:extLst>
              <a:ext uri="{FF2B5EF4-FFF2-40B4-BE49-F238E27FC236}">
                <a16:creationId xmlns:a16="http://schemas.microsoft.com/office/drawing/2014/main" id="{96C816C4-337A-4BEE-9F14-24A53F92B782}"/>
              </a:ext>
            </a:extLst>
          </p:cNvPr>
          <p:cNvPicPr>
            <a:picLocks noChangeAspect="1"/>
          </p:cNvPicPr>
          <p:nvPr/>
        </p:nvPicPr>
        <p:blipFill>
          <a:blip r:embed="rId3"/>
          <a:stretch>
            <a:fillRect/>
          </a:stretch>
        </p:blipFill>
        <p:spPr>
          <a:xfrm>
            <a:off x="4504508" y="0"/>
            <a:ext cx="4611211" cy="4112850"/>
          </a:xfrm>
          <a:prstGeom prst="rect">
            <a:avLst/>
          </a:prstGeom>
        </p:spPr>
      </p:pic>
      <p:pic>
        <p:nvPicPr>
          <p:cNvPr id="6" name="Picture 5">
            <a:extLst>
              <a:ext uri="{FF2B5EF4-FFF2-40B4-BE49-F238E27FC236}">
                <a16:creationId xmlns:a16="http://schemas.microsoft.com/office/drawing/2014/main" id="{9DB858C3-9C4F-4046-861F-C92429A004C7}"/>
              </a:ext>
            </a:extLst>
          </p:cNvPr>
          <p:cNvPicPr>
            <a:picLocks noChangeAspect="1"/>
          </p:cNvPicPr>
          <p:nvPr/>
        </p:nvPicPr>
        <p:blipFill>
          <a:blip r:embed="rId4"/>
          <a:stretch>
            <a:fillRect/>
          </a:stretch>
        </p:blipFill>
        <p:spPr>
          <a:xfrm>
            <a:off x="7531880" y="3335208"/>
            <a:ext cx="3904200" cy="3482250"/>
          </a:xfrm>
          <a:prstGeom prst="rect">
            <a:avLst/>
          </a:prstGeom>
        </p:spPr>
      </p:pic>
    </p:spTree>
    <p:extLst>
      <p:ext uri="{BB962C8B-B14F-4D97-AF65-F5344CB8AC3E}">
        <p14:creationId xmlns:p14="http://schemas.microsoft.com/office/powerpoint/2010/main" val="1724912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16095</TotalTime>
  <Words>123</Words>
  <Application>Microsoft Office PowerPoint</Application>
  <PresentationFormat>Widescreen</PresentationFormat>
  <Paragraphs>70</Paragraphs>
  <Slides>66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Calibri Light</vt:lpstr>
      <vt:lpstr>Office Theme</vt:lpstr>
      <vt:lpstr>A1</vt:lpstr>
      <vt:lpstr>A2</vt:lpstr>
      <vt:lpstr>A3</vt:lpstr>
      <vt:lpstr>A4</vt:lpstr>
      <vt:lpstr>A5</vt:lpstr>
      <vt:lpstr>A6</vt:lpstr>
      <vt:lpstr>A7</vt:lpstr>
      <vt:lpstr>A8</vt:lpstr>
      <vt:lpstr>A9</vt:lpstr>
      <vt:lpstr>A10</vt:lpstr>
      <vt:lpstr>A11</vt:lpstr>
      <vt:lpstr>A12</vt:lpstr>
      <vt:lpstr>A13</vt:lpstr>
      <vt:lpstr>A14</vt:lpstr>
      <vt:lpstr>A15</vt:lpstr>
      <vt:lpstr>A16</vt:lpstr>
      <vt:lpstr>A17</vt:lpstr>
      <vt:lpstr>A18</vt:lpstr>
      <vt:lpstr>A19</vt:lpstr>
      <vt:lpstr>A20</vt:lpstr>
      <vt:lpstr>A21</vt:lpstr>
      <vt:lpstr>A22</vt:lpstr>
      <vt:lpstr>A23</vt:lpstr>
      <vt:lpstr>A24</vt:lpstr>
      <vt:lpstr>A25</vt:lpstr>
      <vt:lpstr>C1</vt:lpstr>
      <vt:lpstr>C2</vt:lpstr>
      <vt:lpstr>C3</vt:lpstr>
      <vt:lpstr>C4</vt:lpstr>
      <vt:lpstr>C5</vt:lpstr>
      <vt:lpstr>C6</vt:lpstr>
      <vt:lpstr>C7</vt:lpstr>
      <vt:lpstr>C8</vt:lpstr>
      <vt:lpstr>C9</vt:lpstr>
      <vt:lpstr>C10</vt:lpstr>
      <vt:lpstr>C11</vt:lpstr>
      <vt:lpstr>C12</vt:lpstr>
      <vt:lpstr>C13</vt:lpstr>
      <vt:lpstr>C14</vt:lpstr>
      <vt:lpstr>C15</vt:lpstr>
      <vt:lpstr>C16</vt:lpstr>
      <vt:lpstr>C17</vt:lpstr>
      <vt:lpstr>C18</vt:lpstr>
      <vt:lpstr>C19</vt:lpstr>
      <vt:lpstr>C20</vt:lpstr>
      <vt:lpstr>C21</vt:lpstr>
      <vt:lpstr>C22</vt:lpstr>
      <vt:lpstr>C23</vt:lpstr>
      <vt:lpstr>C24</vt:lpstr>
      <vt:lpstr>C25</vt:lpstr>
      <vt:lpstr>C26</vt:lpstr>
      <vt:lpstr>C27</vt:lpstr>
      <vt:lpstr>C28</vt:lpstr>
      <vt:lpstr>S1</vt:lpstr>
      <vt:lpstr>S2</vt:lpstr>
      <vt:lpstr>S3</vt:lpstr>
      <vt:lpstr>S5 (no S4)</vt:lpstr>
      <vt:lpstr>S6</vt:lpstr>
      <vt:lpstr>S7</vt:lpstr>
      <vt:lpstr>S8</vt:lpstr>
      <vt:lpstr>S9</vt:lpstr>
      <vt:lpstr>S10</vt:lpstr>
      <vt:lpstr>S11</vt:lpstr>
      <vt:lpstr>S12</vt:lpstr>
      <vt:lpstr>S13</vt:lpstr>
      <vt:lpstr>S14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HaighLab</dc:creator>
  <cp:lastModifiedBy>HaighLab</cp:lastModifiedBy>
  <cp:revision>98</cp:revision>
  <dcterms:created xsi:type="dcterms:W3CDTF">2020-09-22T02:52:17Z</dcterms:created>
  <dcterms:modified xsi:type="dcterms:W3CDTF">2020-11-04T17:33:00Z</dcterms:modified>
</cp:coreProperties>
</file>